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Open Sans 1 Bold" charset="1" panose="020B0806030504020204"/>
      <p:regular r:id="rId45"/>
    </p:embeddedFont>
    <p:embeddedFont>
      <p:font typeface="Open Sans 1" charset="1" panose="020B0606030504020204"/>
      <p:regular r:id="rId46"/>
    </p:embeddedFont>
    <p:embeddedFont>
      <p:font typeface="Open Sans 1 Italics" charset="1" panose="020B0606030504020204"/>
      <p:regular r:id="rId47"/>
    </p:embeddedFont>
    <p:embeddedFont>
      <p:font typeface="Luckiest Guy" charset="1" panose="02000506000000020004"/>
      <p:regular r:id="rId48"/>
    </p:embeddedFont>
    <p:embeddedFont>
      <p:font typeface="Open Sans 1 Bold Italics" charset="1" panose="020B0806030504020204"/>
      <p:regular r:id="rId49"/>
    </p:embeddedFont>
    <p:embeddedFont>
      <p:font typeface="Open Sans 2 Bold" charset="1" panose="00000000000000000000"/>
      <p:regular r:id="rId50"/>
    </p:embeddedFont>
    <p:embeddedFont>
      <p:font typeface="Open Sans 2" charset="1" panose="000000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8.png" Type="http://schemas.openxmlformats.org/officeDocument/2006/relationships/image"/><Relationship Id="rId4" Target="../media/image1.png" Type="http://schemas.openxmlformats.org/officeDocument/2006/relationships/image"/><Relationship Id="rId5"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1.png" Type="http://schemas.openxmlformats.org/officeDocument/2006/relationships/image"/><Relationship Id="rId4"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2.pn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jpeg" Type="http://schemas.openxmlformats.org/officeDocument/2006/relationships/image"/><Relationship Id="rId4"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 Id="rId4" Target="../media/image1.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 Id="rId4" Target="../media/image1.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1.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1.png" Type="http://schemas.openxmlformats.org/officeDocument/2006/relationships/image"/><Relationship Id="rId5" Target="../media/image4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45.jpeg" Type="http://schemas.openxmlformats.org/officeDocument/2006/relationships/image"/><Relationship Id="rId4" Target="../media/image1.png" Type="http://schemas.openxmlformats.org/officeDocument/2006/relationships/image"/><Relationship Id="rId5" Target="../media/image46.jpeg" Type="http://schemas.openxmlformats.org/officeDocument/2006/relationships/image"/><Relationship Id="rId6" Target="../media/image47.jpeg" Type="http://schemas.openxmlformats.org/officeDocument/2006/relationships/image"/><Relationship Id="rId7" Target="../media/image48.jpeg" Type="http://schemas.openxmlformats.org/officeDocument/2006/relationships/image"/><Relationship Id="rId8" Target="../media/image4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45.jpeg" Type="http://schemas.openxmlformats.org/officeDocument/2006/relationships/image"/><Relationship Id="rId4" Target="../media/image1.png" Type="http://schemas.openxmlformats.org/officeDocument/2006/relationships/image"/><Relationship Id="rId5" Target="../media/image46.jpeg" Type="http://schemas.openxmlformats.org/officeDocument/2006/relationships/image"/><Relationship Id="rId6" Target="../media/image47.jpeg" Type="http://schemas.openxmlformats.org/officeDocument/2006/relationships/image"/><Relationship Id="rId7" Target="../media/image4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1.png" Type="http://schemas.openxmlformats.org/officeDocument/2006/relationships/image"/><Relationship Id="rId4" Target="../media/image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1.png" Type="http://schemas.openxmlformats.org/officeDocument/2006/relationships/image"/><Relationship Id="rId4" Target="../media/image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1.png" Type="http://schemas.openxmlformats.org/officeDocument/2006/relationships/image"/><Relationship Id="rId5" Target="../media/image9.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jpeg" Type="http://schemas.openxmlformats.org/officeDocument/2006/relationships/image"/><Relationship Id="rId4" Target="../media/image1.png" Type="http://schemas.openxmlformats.org/officeDocument/2006/relationships/image"/><Relationship Id="rId5" Target="../media/image57.jpeg" Type="http://schemas.openxmlformats.org/officeDocument/2006/relationships/image"/><Relationship Id="rId6" Target="../media/image58.jpeg" Type="http://schemas.openxmlformats.org/officeDocument/2006/relationships/image"/><Relationship Id="rId7" Target="../media/image59.png" Type="http://schemas.openxmlformats.org/officeDocument/2006/relationships/image"/><Relationship Id="rId8" Target="../media/image4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jpeg" Type="http://schemas.openxmlformats.org/officeDocument/2006/relationships/image"/><Relationship Id="rId4" Target="../media/image1.png" Type="http://schemas.openxmlformats.org/officeDocument/2006/relationships/image"/><Relationship Id="rId5" Target="../media/image57.jpeg" Type="http://schemas.openxmlformats.org/officeDocument/2006/relationships/image"/><Relationship Id="rId6" Target="../media/image58.jpe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 Id="rId9" Target="../media/image4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1.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66.jpeg" Type="http://schemas.openxmlformats.org/officeDocument/2006/relationships/image"/><Relationship Id="rId4" Target="../media/image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1.pn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1.png" Type="http://schemas.openxmlformats.org/officeDocument/2006/relationships/image"/><Relationship Id="rId4" Target="../media/image7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1.pn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 Id="rId6" Target="../media/image2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1.pn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 Id="rId6" Target="../media/image78.png" Type="http://schemas.openxmlformats.org/officeDocument/2006/relationships/image"/><Relationship Id="rId7" Target="../media/image7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D9B9A"/>
        </a:solidFill>
      </p:bgPr>
    </p:bg>
    <p:spTree>
      <p:nvGrpSpPr>
        <p:cNvPr id="1" name=""/>
        <p:cNvGrpSpPr/>
        <p:nvPr/>
      </p:nvGrpSpPr>
      <p:grpSpPr>
        <a:xfrm>
          <a:off x="0" y="0"/>
          <a:ext cx="0" cy="0"/>
          <a:chOff x="0" y="0"/>
          <a:chExt cx="0" cy="0"/>
        </a:xfrm>
      </p:grpSpPr>
      <p:sp>
        <p:nvSpPr>
          <p:cNvPr name="Freeform 2" id="2"/>
          <p:cNvSpPr/>
          <p:nvPr/>
        </p:nvSpPr>
        <p:spPr>
          <a:xfrm flipH="false" flipV="false" rot="0">
            <a:off x="7473230" y="361383"/>
            <a:ext cx="3341540" cy="3341540"/>
          </a:xfrm>
          <a:custGeom>
            <a:avLst/>
            <a:gdLst/>
            <a:ahLst/>
            <a:cxnLst/>
            <a:rect r="r" b="b" t="t" l="l"/>
            <a:pathLst>
              <a:path h="3341540" w="3341540">
                <a:moveTo>
                  <a:pt x="0" y="0"/>
                </a:moveTo>
                <a:lnTo>
                  <a:pt x="3341540" y="0"/>
                </a:lnTo>
                <a:lnTo>
                  <a:pt x="3341540" y="3341540"/>
                </a:lnTo>
                <a:lnTo>
                  <a:pt x="0" y="3341540"/>
                </a:lnTo>
                <a:lnTo>
                  <a:pt x="0" y="0"/>
                </a:lnTo>
                <a:close/>
              </a:path>
            </a:pathLst>
          </a:custGeom>
          <a:blipFill>
            <a:blip r:embed="rId2"/>
            <a:stretch>
              <a:fillRect l="0" t="0" r="0" b="0"/>
            </a:stretch>
          </a:blipFill>
        </p:spPr>
      </p:sp>
      <p:sp>
        <p:nvSpPr>
          <p:cNvPr name="TextBox 3" id="3"/>
          <p:cNvSpPr txBox="true"/>
          <p:nvPr/>
        </p:nvSpPr>
        <p:spPr>
          <a:xfrm rot="0">
            <a:off x="4607004" y="3834713"/>
            <a:ext cx="9073991" cy="3580765"/>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1 Bold"/>
                <a:ea typeface="Open Sans 1 Bold"/>
                <a:cs typeface="Open Sans 1 Bold"/>
                <a:sym typeface="Open Sans 1 Bold"/>
              </a:rPr>
              <a:t>Founder : </a:t>
            </a:r>
          </a:p>
          <a:p>
            <a:pPr algn="just">
              <a:lnSpc>
                <a:spcPts val="4759"/>
              </a:lnSpc>
            </a:pPr>
            <a:r>
              <a:rPr lang="en-US" sz="3399">
                <a:solidFill>
                  <a:srgbClr val="FFFFFF"/>
                </a:solidFill>
                <a:latin typeface="Open Sans 1"/>
                <a:ea typeface="Open Sans 1"/>
                <a:cs typeface="Open Sans 1"/>
                <a:sym typeface="Open Sans 1"/>
              </a:rPr>
              <a:t>Aek Mohop Alogo Situmorang (235314088) </a:t>
            </a:r>
          </a:p>
          <a:p>
            <a:pPr algn="just">
              <a:lnSpc>
                <a:spcPts val="4759"/>
              </a:lnSpc>
            </a:pPr>
            <a:r>
              <a:rPr lang="en-US" sz="3399">
                <a:solidFill>
                  <a:srgbClr val="FFFFFF"/>
                </a:solidFill>
                <a:latin typeface="Open Sans 1"/>
                <a:ea typeface="Open Sans 1"/>
                <a:cs typeface="Open Sans 1"/>
                <a:sym typeface="Open Sans 1"/>
              </a:rPr>
              <a:t>Ardianto Septianus (235314093) </a:t>
            </a:r>
          </a:p>
          <a:p>
            <a:pPr algn="just">
              <a:lnSpc>
                <a:spcPts val="4759"/>
              </a:lnSpc>
            </a:pPr>
            <a:r>
              <a:rPr lang="en-US" sz="3399">
                <a:solidFill>
                  <a:srgbClr val="FFFFFF"/>
                </a:solidFill>
                <a:latin typeface="Open Sans 1"/>
                <a:ea typeface="Open Sans 1"/>
                <a:cs typeface="Open Sans 1"/>
                <a:sym typeface="Open Sans 1"/>
              </a:rPr>
              <a:t>Lionel Messi Mambrassar (235314083)</a:t>
            </a:r>
          </a:p>
          <a:p>
            <a:pPr algn="just">
              <a:lnSpc>
                <a:spcPts val="4759"/>
              </a:lnSpc>
            </a:pPr>
            <a:r>
              <a:rPr lang="en-US" sz="3399">
                <a:solidFill>
                  <a:srgbClr val="FFFFFF"/>
                </a:solidFill>
                <a:latin typeface="Open Sans 1"/>
                <a:ea typeface="Open Sans 1"/>
                <a:cs typeface="Open Sans 1"/>
                <a:sym typeface="Open Sans 1"/>
              </a:rPr>
              <a:t>Gilberth Untung (235314107) </a:t>
            </a:r>
          </a:p>
          <a:p>
            <a:pPr algn="just">
              <a:lnSpc>
                <a:spcPts val="4759"/>
              </a:lnSpc>
              <a:spcBef>
                <a:spcPct val="0"/>
              </a:spcBef>
            </a:pPr>
            <a:r>
              <a:rPr lang="en-US" sz="3399">
                <a:solidFill>
                  <a:srgbClr val="FFFFFF"/>
                </a:solidFill>
                <a:latin typeface="Open Sans 1"/>
                <a:ea typeface="Open Sans 1"/>
                <a:cs typeface="Open Sans 1"/>
                <a:sym typeface="Open Sans 1"/>
              </a:rPr>
              <a:t>Angelo Arvelio Ariesto Mandaru (235314118) </a:t>
            </a:r>
          </a:p>
        </p:txBody>
      </p:sp>
      <p:sp>
        <p:nvSpPr>
          <p:cNvPr name="TextBox 4" id="4"/>
          <p:cNvSpPr txBox="true"/>
          <p:nvPr/>
        </p:nvSpPr>
        <p:spPr>
          <a:xfrm rot="0">
            <a:off x="4607570" y="8130893"/>
            <a:ext cx="8483600"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FFFFFF"/>
                </a:solidFill>
                <a:latin typeface="Open Sans 1 Bold"/>
                <a:ea typeface="Open Sans 1 Bold"/>
                <a:cs typeface="Open Sans 1 Bold"/>
                <a:sym typeface="Open Sans 1 Bold"/>
              </a:rPr>
              <a:t>Dosen :</a:t>
            </a:r>
            <a:r>
              <a:rPr lang="en-US" sz="3399">
                <a:solidFill>
                  <a:srgbClr val="FFFFFF"/>
                </a:solidFill>
                <a:latin typeface="Open Sans 1"/>
                <a:ea typeface="Open Sans 1"/>
                <a:cs typeface="Open Sans 1"/>
                <a:sym typeface="Open Sans 1"/>
              </a:rPr>
              <a:t> Ir. Kartono Pinaryanto, S.T., M.Cs.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144000" y="4137025"/>
            <a:ext cx="8362000" cy="1009651"/>
          </a:xfrm>
          <a:prstGeom prst="rect">
            <a:avLst/>
          </a:prstGeom>
        </p:spPr>
        <p:txBody>
          <a:bodyPr anchor="t" rtlCol="false" tIns="0" lIns="0" bIns="0" rIns="0">
            <a:spAutoFit/>
          </a:bodyPr>
          <a:lstStyle/>
          <a:p>
            <a:pPr algn="ctr">
              <a:lnSpc>
                <a:spcPts val="8399"/>
              </a:lnSpc>
            </a:pPr>
            <a:r>
              <a:rPr lang="en-US" sz="5999" b="true">
                <a:solidFill>
                  <a:srgbClr val="38B6FF"/>
                </a:solidFill>
                <a:latin typeface="Open Sans 1 Bold"/>
                <a:ea typeface="Open Sans 1 Bold"/>
                <a:cs typeface="Open Sans 1 Bold"/>
                <a:sym typeface="Open Sans 1 Bold"/>
              </a:rPr>
              <a:t>SCREEN STARTING UP</a:t>
            </a:r>
          </a:p>
        </p:txBody>
      </p:sp>
      <p:grpSp>
        <p:nvGrpSpPr>
          <p:cNvPr name="Group 12" id="12"/>
          <p:cNvGrpSpPr>
            <a:grpSpLocks noChangeAspect="true"/>
          </p:cNvGrpSpPr>
          <p:nvPr/>
        </p:nvGrpSpPr>
        <p:grpSpPr>
          <a:xfrm rot="0">
            <a:off x="2025522" y="606187"/>
            <a:ext cx="6553210" cy="9080978"/>
            <a:chOff x="0" y="0"/>
            <a:chExt cx="4734560" cy="6560820"/>
          </a:xfrm>
        </p:grpSpPr>
        <p:sp>
          <p:nvSpPr>
            <p:cNvPr name="Freeform 13" id="13"/>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4" id="14"/>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5" id="15"/>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21823" t="0" r="-21823" b="0"/>
              </a:stretch>
            </a:blipFill>
          </p:spPr>
        </p:sp>
        <p:sp>
          <p:nvSpPr>
            <p:cNvPr name="Freeform 16" id="16"/>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7" id="17"/>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8" id="18"/>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9" id="19"/>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20" id="20"/>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1" id="21"/>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3" id="23"/>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4" id="24"/>
          <p:cNvSpPr txBox="true"/>
          <p:nvPr/>
        </p:nvSpPr>
        <p:spPr>
          <a:xfrm rot="0">
            <a:off x="9918598" y="5539830"/>
            <a:ext cx="5899319" cy="869949"/>
          </a:xfrm>
          <a:prstGeom prst="rect">
            <a:avLst/>
          </a:prstGeom>
        </p:spPr>
        <p:txBody>
          <a:bodyPr anchor="t" rtlCol="false" tIns="0" lIns="0" bIns="0" rIns="0">
            <a:spAutoFit/>
          </a:bodyPr>
          <a:lstStyle/>
          <a:p>
            <a:pPr algn="ctr">
              <a:lnSpc>
                <a:spcPts val="3500"/>
              </a:lnSpc>
            </a:pPr>
            <a:r>
              <a:rPr lang="en-US" sz="2500">
                <a:solidFill>
                  <a:srgbClr val="000000"/>
                </a:solidFill>
                <a:latin typeface="Open Sans 1"/>
                <a:ea typeface="Open Sans 1"/>
                <a:cs typeface="Open Sans 1"/>
                <a:sym typeface="Open Sans 1"/>
              </a:rPr>
              <a:t>I</a:t>
            </a:r>
            <a:r>
              <a:rPr lang="en-US" sz="2500">
                <a:solidFill>
                  <a:srgbClr val="000000"/>
                </a:solidFill>
                <a:latin typeface="Open Sans 1"/>
                <a:ea typeface="Open Sans 1"/>
                <a:cs typeface="Open Sans 1"/>
                <a:sym typeface="Open Sans 1"/>
              </a:rPr>
              <a:t>ni adalah tampilan saat pertama kali dibuka</a:t>
            </a:r>
          </a:p>
        </p:txBody>
      </p:sp>
      <p:sp>
        <p:nvSpPr>
          <p:cNvPr name="Freeform 25" id="25"/>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3"/>
            <a:stretch>
              <a:fillRect l="0" t="-6868" r="0" b="-6868"/>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144000" y="4137025"/>
            <a:ext cx="7451575" cy="1009651"/>
          </a:xfrm>
          <a:prstGeom prst="rect">
            <a:avLst/>
          </a:prstGeom>
        </p:spPr>
        <p:txBody>
          <a:bodyPr anchor="t" rtlCol="false" tIns="0" lIns="0" bIns="0" rIns="0">
            <a:spAutoFit/>
          </a:bodyPr>
          <a:lstStyle/>
          <a:p>
            <a:pPr algn="ctr">
              <a:lnSpc>
                <a:spcPts val="8399"/>
              </a:lnSpc>
            </a:pPr>
            <a:r>
              <a:rPr lang="en-US" sz="5999" b="true">
                <a:solidFill>
                  <a:srgbClr val="38B6FF"/>
                </a:solidFill>
                <a:latin typeface="Open Sans 1 Bold"/>
                <a:ea typeface="Open Sans 1 Bold"/>
                <a:cs typeface="Open Sans 1 Bold"/>
                <a:sym typeface="Open Sans 1 Bold"/>
              </a:rPr>
              <a:t> MENU SCREEN</a:t>
            </a:r>
          </a:p>
        </p:txBody>
      </p:sp>
      <p:grpSp>
        <p:nvGrpSpPr>
          <p:cNvPr name="Group 12" id="12"/>
          <p:cNvGrpSpPr>
            <a:grpSpLocks noChangeAspect="true"/>
          </p:cNvGrpSpPr>
          <p:nvPr/>
        </p:nvGrpSpPr>
        <p:grpSpPr>
          <a:xfrm rot="0">
            <a:off x="2025522" y="606187"/>
            <a:ext cx="6553210" cy="9080978"/>
            <a:chOff x="0" y="0"/>
            <a:chExt cx="4734560" cy="6560820"/>
          </a:xfrm>
        </p:grpSpPr>
        <p:sp>
          <p:nvSpPr>
            <p:cNvPr name="Freeform 13" id="13"/>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4" id="14"/>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5" id="15"/>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9156" t="0" r="-9156" b="0"/>
              </a:stretch>
            </a:blipFill>
          </p:spPr>
        </p:sp>
        <p:sp>
          <p:nvSpPr>
            <p:cNvPr name="Freeform 16" id="16"/>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7" id="17"/>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8" id="18"/>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9" id="19"/>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20" id="20"/>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1" id="21"/>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3" id="23"/>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4" id="24"/>
          <p:cNvSpPr txBox="true"/>
          <p:nvPr/>
        </p:nvSpPr>
        <p:spPr>
          <a:xfrm rot="0">
            <a:off x="9918598" y="5539830"/>
            <a:ext cx="5899319" cy="431799"/>
          </a:xfrm>
          <a:prstGeom prst="rect">
            <a:avLst/>
          </a:prstGeom>
        </p:spPr>
        <p:txBody>
          <a:bodyPr anchor="t" rtlCol="false" tIns="0" lIns="0" bIns="0" rIns="0">
            <a:spAutoFit/>
          </a:bodyPr>
          <a:lstStyle/>
          <a:p>
            <a:pPr algn="ctr">
              <a:lnSpc>
                <a:spcPts val="3500"/>
              </a:lnSpc>
            </a:pPr>
            <a:r>
              <a:rPr lang="en-US" sz="2500">
                <a:solidFill>
                  <a:srgbClr val="000000"/>
                </a:solidFill>
                <a:latin typeface="Open Sans 1"/>
                <a:ea typeface="Open Sans 1"/>
                <a:cs typeface="Open Sans 1"/>
                <a:sym typeface="Open Sans 1"/>
              </a:rPr>
              <a:t>Tampilan Menu awal </a:t>
            </a:r>
          </a:p>
        </p:txBody>
      </p:sp>
      <p:sp>
        <p:nvSpPr>
          <p:cNvPr name="Freeform 25" id="25"/>
          <p:cNvSpPr/>
          <p:nvPr/>
        </p:nvSpPr>
        <p:spPr>
          <a:xfrm flipH="false" flipV="false" rot="0">
            <a:off x="16347048" y="110966"/>
            <a:ext cx="1824504" cy="1604145"/>
          </a:xfrm>
          <a:custGeom>
            <a:avLst/>
            <a:gdLst/>
            <a:ahLst/>
            <a:cxnLst/>
            <a:rect r="r" b="b" t="t" l="l"/>
            <a:pathLst>
              <a:path h="1604145" w="1824504">
                <a:moveTo>
                  <a:pt x="0" y="0"/>
                </a:moveTo>
                <a:lnTo>
                  <a:pt x="1824504" y="0"/>
                </a:lnTo>
                <a:lnTo>
                  <a:pt x="1824504" y="1604145"/>
                </a:lnTo>
                <a:lnTo>
                  <a:pt x="0" y="1604145"/>
                </a:lnTo>
                <a:lnTo>
                  <a:pt x="0" y="0"/>
                </a:lnTo>
                <a:close/>
              </a:path>
            </a:pathLst>
          </a:custGeom>
          <a:blipFill>
            <a:blip r:embed="rId3"/>
            <a:stretch>
              <a:fillRect l="0" t="-6868" r="0" b="-6868"/>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490864" y="517525"/>
            <a:ext cx="14919141" cy="1898650"/>
          </a:xfrm>
          <a:prstGeom prst="rect">
            <a:avLst/>
          </a:prstGeom>
        </p:spPr>
        <p:txBody>
          <a:bodyPr anchor="t" rtlCol="false" tIns="0" lIns="0" bIns="0" rIns="0">
            <a:spAutoFit/>
          </a:bodyPr>
          <a:lstStyle/>
          <a:p>
            <a:pPr algn="ctr">
              <a:lnSpc>
                <a:spcPts val="7699"/>
              </a:lnSpc>
            </a:pPr>
            <a:r>
              <a:rPr lang="en-US" sz="5499" b="true">
                <a:solidFill>
                  <a:srgbClr val="38B6FF"/>
                </a:solidFill>
                <a:latin typeface="Open Sans 1 Bold"/>
                <a:ea typeface="Open Sans 1 Bold"/>
                <a:cs typeface="Open Sans 1 Bold"/>
                <a:sym typeface="Open Sans 1 Bold"/>
              </a:rPr>
              <a:t>Menu Profil </a:t>
            </a:r>
          </a:p>
          <a:p>
            <a:pPr algn="ctr">
              <a:lnSpc>
                <a:spcPts val="7699"/>
              </a:lnSpc>
            </a:pPr>
            <a:r>
              <a:rPr lang="en-US" sz="5499" b="true">
                <a:solidFill>
                  <a:srgbClr val="38B6FF"/>
                </a:solidFill>
                <a:latin typeface="Open Sans 1 Bold"/>
                <a:ea typeface="Open Sans 1 Bold"/>
                <a:cs typeface="Open Sans 1 Bold"/>
                <a:sym typeface="Open Sans 1 Bold"/>
              </a:rPr>
              <a:t>(Jika belum membuat Profil)</a:t>
            </a:r>
          </a:p>
        </p:txBody>
      </p:sp>
      <p:grpSp>
        <p:nvGrpSpPr>
          <p:cNvPr name="Group 12" id="12"/>
          <p:cNvGrpSpPr>
            <a:grpSpLocks noChangeAspect="true"/>
          </p:cNvGrpSpPr>
          <p:nvPr/>
        </p:nvGrpSpPr>
        <p:grpSpPr>
          <a:xfrm rot="0">
            <a:off x="503321" y="2790892"/>
            <a:ext cx="3837791" cy="5318141"/>
            <a:chOff x="0" y="0"/>
            <a:chExt cx="4734560" cy="6560820"/>
          </a:xfrm>
        </p:grpSpPr>
        <p:sp>
          <p:nvSpPr>
            <p:cNvPr name="Freeform 13" id="13"/>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4" id="14"/>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5" id="15"/>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9156" t="0" r="-9156" b="0"/>
              </a:stretch>
            </a:blipFill>
          </p:spPr>
        </p:sp>
        <p:sp>
          <p:nvSpPr>
            <p:cNvPr name="Freeform 16" id="16"/>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7" id="17"/>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8" id="18"/>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9" id="19"/>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20" id="20"/>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1" id="21"/>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3" id="23"/>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4" id="24"/>
          <p:cNvGrpSpPr>
            <a:grpSpLocks noChangeAspect="true"/>
          </p:cNvGrpSpPr>
          <p:nvPr/>
        </p:nvGrpSpPr>
        <p:grpSpPr>
          <a:xfrm rot="0">
            <a:off x="9229690" y="2790892"/>
            <a:ext cx="3837791" cy="5318141"/>
            <a:chOff x="0" y="0"/>
            <a:chExt cx="4734560" cy="6560820"/>
          </a:xfrm>
        </p:grpSpPr>
        <p:sp>
          <p:nvSpPr>
            <p:cNvPr name="Freeform 25" id="2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6" id="2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7" id="2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02" t="0" r="-3802" b="0"/>
              </a:stretch>
            </a:blipFill>
          </p:spPr>
        </p:sp>
        <p:sp>
          <p:nvSpPr>
            <p:cNvPr name="Freeform 28" id="2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9" id="2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30" id="3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1" id="3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2" id="3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3" id="3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5" id="3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36" id="36"/>
          <p:cNvGrpSpPr>
            <a:grpSpLocks noChangeAspect="true"/>
          </p:cNvGrpSpPr>
          <p:nvPr/>
        </p:nvGrpSpPr>
        <p:grpSpPr>
          <a:xfrm rot="0">
            <a:off x="13644527" y="2790892"/>
            <a:ext cx="3837791" cy="5318141"/>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3802" t="0" r="-3802"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48" id="48"/>
          <p:cNvGrpSpPr>
            <a:grpSpLocks noChangeAspect="true"/>
          </p:cNvGrpSpPr>
          <p:nvPr/>
        </p:nvGrpSpPr>
        <p:grpSpPr>
          <a:xfrm rot="0">
            <a:off x="4892742" y="2790892"/>
            <a:ext cx="3837791" cy="5318141"/>
            <a:chOff x="0" y="0"/>
            <a:chExt cx="4734560" cy="6560820"/>
          </a:xfrm>
        </p:grpSpPr>
        <p:sp>
          <p:nvSpPr>
            <p:cNvPr name="Freeform 49" id="4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0" id="5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1" id="5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02" t="0" r="-3802" b="0"/>
              </a:stretch>
            </a:blipFill>
          </p:spPr>
        </p:sp>
        <p:sp>
          <p:nvSpPr>
            <p:cNvPr name="Freeform 52" id="5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53" id="5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54" id="5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55" id="5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56" id="5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57" id="5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8" id="5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9" id="5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60" id="60"/>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6"/>
            <a:stretch>
              <a:fillRect l="0" t="-6868" r="0" b="-6868"/>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262450" y="2250071"/>
            <a:ext cx="4505796" cy="6243815"/>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9156" t="0" r="-9156"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12519737" y="2292512"/>
            <a:ext cx="4387119" cy="6079360"/>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02" t="0" r="-3802"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35" id="35"/>
          <p:cNvSpPr txBox="true"/>
          <p:nvPr/>
        </p:nvSpPr>
        <p:spPr>
          <a:xfrm rot="0">
            <a:off x="1570112" y="31750"/>
            <a:ext cx="14919141" cy="1898650"/>
          </a:xfrm>
          <a:prstGeom prst="rect">
            <a:avLst/>
          </a:prstGeom>
        </p:spPr>
        <p:txBody>
          <a:bodyPr anchor="t" rtlCol="false" tIns="0" lIns="0" bIns="0" rIns="0">
            <a:spAutoFit/>
          </a:bodyPr>
          <a:lstStyle/>
          <a:p>
            <a:pPr algn="ctr">
              <a:lnSpc>
                <a:spcPts val="7699"/>
              </a:lnSpc>
            </a:pPr>
            <a:r>
              <a:rPr lang="en-US" sz="5499" b="true">
                <a:solidFill>
                  <a:srgbClr val="38B6FF"/>
                </a:solidFill>
                <a:latin typeface="Open Sans 1 Bold"/>
                <a:ea typeface="Open Sans 1 Bold"/>
                <a:cs typeface="Open Sans 1 Bold"/>
                <a:sym typeface="Open Sans 1 Bold"/>
              </a:rPr>
              <a:t>Menu Profil </a:t>
            </a:r>
          </a:p>
          <a:p>
            <a:pPr algn="ctr">
              <a:lnSpc>
                <a:spcPts val="7699"/>
              </a:lnSpc>
            </a:pPr>
            <a:r>
              <a:rPr lang="en-US" sz="5499" b="true">
                <a:solidFill>
                  <a:srgbClr val="38B6FF"/>
                </a:solidFill>
                <a:latin typeface="Open Sans 1 Bold"/>
                <a:ea typeface="Open Sans 1 Bold"/>
                <a:cs typeface="Open Sans 1 Bold"/>
                <a:sym typeface="Open Sans 1 Bold"/>
              </a:rPr>
              <a:t>(Jika sudah membuat profil)</a:t>
            </a:r>
          </a:p>
        </p:txBody>
      </p:sp>
      <p:sp>
        <p:nvSpPr>
          <p:cNvPr name="Freeform 36" id="36"/>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7" id="37"/>
          <p:cNvGrpSpPr>
            <a:grpSpLocks noChangeAspect="true"/>
          </p:cNvGrpSpPr>
          <p:nvPr/>
        </p:nvGrpSpPr>
        <p:grpSpPr>
          <a:xfrm rot="0">
            <a:off x="6920771" y="2332299"/>
            <a:ext cx="4446457" cy="6161588"/>
            <a:chOff x="0" y="0"/>
            <a:chExt cx="4734560" cy="6560820"/>
          </a:xfrm>
        </p:grpSpPr>
        <p:sp>
          <p:nvSpPr>
            <p:cNvPr name="Freeform 38" id="3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9" id="3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40" id="40"/>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67" t="0" r="-3867" b="0"/>
              </a:stretch>
            </a:blipFill>
          </p:spPr>
        </p:sp>
        <p:sp>
          <p:nvSpPr>
            <p:cNvPr name="Freeform 41" id="41"/>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2" id="42"/>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3" id="43"/>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4" id="44"/>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5" id="45"/>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6" id="46"/>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8" id="48"/>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4831772" y="2804017"/>
            <a:ext cx="3837791" cy="5318141"/>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9156" t="0" r="-9156"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9891791" y="2804017"/>
            <a:ext cx="3837791" cy="5318141"/>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9433" t="0" r="-9433"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35" id="35"/>
          <p:cNvSpPr txBox="true"/>
          <p:nvPr/>
        </p:nvSpPr>
        <p:spPr>
          <a:xfrm rot="0">
            <a:off x="890483" y="908713"/>
            <a:ext cx="16805927" cy="1305139"/>
          </a:xfrm>
          <a:prstGeom prst="rect">
            <a:avLst/>
          </a:prstGeom>
        </p:spPr>
        <p:txBody>
          <a:bodyPr anchor="t" rtlCol="false" tIns="0" lIns="0" bIns="0" rIns="0">
            <a:spAutoFit/>
          </a:bodyPr>
          <a:lstStyle/>
          <a:p>
            <a:pPr algn="ctr">
              <a:lnSpc>
                <a:spcPts val="5238"/>
              </a:lnSpc>
            </a:pPr>
            <a:r>
              <a:rPr lang="en-US" sz="3741" b="true">
                <a:solidFill>
                  <a:srgbClr val="38B6FF"/>
                </a:solidFill>
                <a:latin typeface="Open Sans 1 Bold"/>
                <a:ea typeface="Open Sans 1 Bold"/>
                <a:cs typeface="Open Sans 1 Bold"/>
                <a:sym typeface="Open Sans 1 Bold"/>
              </a:rPr>
              <a:t>Menu Profil </a:t>
            </a:r>
          </a:p>
          <a:p>
            <a:pPr algn="ctr">
              <a:lnSpc>
                <a:spcPts val="5238"/>
              </a:lnSpc>
            </a:pPr>
            <a:r>
              <a:rPr lang="en-US" sz="3741" b="true">
                <a:solidFill>
                  <a:srgbClr val="38B6FF"/>
                </a:solidFill>
                <a:latin typeface="Open Sans 1 Bold"/>
                <a:ea typeface="Open Sans 1 Bold"/>
                <a:cs typeface="Open Sans 1 Bold"/>
                <a:sym typeface="Open Sans 1 Bold"/>
              </a:rPr>
              <a:t>(Jika User belum Memiliki Profil dan Menekan “Mulai Petualangan”)</a:t>
            </a:r>
          </a:p>
        </p:txBody>
      </p:sp>
      <p:sp>
        <p:nvSpPr>
          <p:cNvPr name="Freeform 36" id="36"/>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028700" y="2804017"/>
            <a:ext cx="3837791" cy="5318141"/>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9156" t="0" r="-9156"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6449237" y="2804017"/>
            <a:ext cx="3837791" cy="5318141"/>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67" t="0" r="-3867"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35" id="35"/>
          <p:cNvSpPr txBox="true"/>
          <p:nvPr/>
        </p:nvSpPr>
        <p:spPr>
          <a:xfrm rot="0">
            <a:off x="872271" y="717612"/>
            <a:ext cx="16805927" cy="1305139"/>
          </a:xfrm>
          <a:prstGeom prst="rect">
            <a:avLst/>
          </a:prstGeom>
        </p:spPr>
        <p:txBody>
          <a:bodyPr anchor="t" rtlCol="false" tIns="0" lIns="0" bIns="0" rIns="0">
            <a:spAutoFit/>
          </a:bodyPr>
          <a:lstStyle/>
          <a:p>
            <a:pPr algn="ctr">
              <a:lnSpc>
                <a:spcPts val="5238"/>
              </a:lnSpc>
            </a:pPr>
            <a:r>
              <a:rPr lang="en-US" sz="3741" b="true">
                <a:solidFill>
                  <a:srgbClr val="38B6FF"/>
                </a:solidFill>
                <a:latin typeface="Open Sans 1 Bold"/>
                <a:ea typeface="Open Sans 1 Bold"/>
                <a:cs typeface="Open Sans 1 Bold"/>
                <a:sym typeface="Open Sans 1 Bold"/>
              </a:rPr>
              <a:t>Menu Profil </a:t>
            </a:r>
          </a:p>
          <a:p>
            <a:pPr algn="ctr">
              <a:lnSpc>
                <a:spcPts val="5238"/>
              </a:lnSpc>
            </a:pPr>
            <a:r>
              <a:rPr lang="en-US" sz="3741" b="true">
                <a:solidFill>
                  <a:srgbClr val="38B6FF"/>
                </a:solidFill>
                <a:latin typeface="Open Sans 1 Bold"/>
                <a:ea typeface="Open Sans 1 Bold"/>
                <a:cs typeface="Open Sans 1 Bold"/>
                <a:sym typeface="Open Sans 1 Bold"/>
              </a:rPr>
              <a:t>(Jika User Menekan “Dashboard Orang Tua”)</a:t>
            </a:r>
          </a:p>
        </p:txBody>
      </p:sp>
      <p:sp>
        <p:nvSpPr>
          <p:cNvPr name="Freeform 36" id="36"/>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7" id="37"/>
          <p:cNvGrpSpPr>
            <a:grpSpLocks noChangeAspect="true"/>
          </p:cNvGrpSpPr>
          <p:nvPr/>
        </p:nvGrpSpPr>
        <p:grpSpPr>
          <a:xfrm rot="0">
            <a:off x="11869773" y="2804017"/>
            <a:ext cx="3837791" cy="5318141"/>
            <a:chOff x="0" y="0"/>
            <a:chExt cx="4734560" cy="6560820"/>
          </a:xfrm>
        </p:grpSpPr>
        <p:sp>
          <p:nvSpPr>
            <p:cNvPr name="Freeform 38" id="3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9" id="3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40" id="40"/>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67" t="0" r="-3867" b="0"/>
              </a:stretch>
            </a:blipFill>
          </p:spPr>
        </p:sp>
        <p:sp>
          <p:nvSpPr>
            <p:cNvPr name="Freeform 41" id="41"/>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2" id="42"/>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3" id="43"/>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4" id="44"/>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5" id="45"/>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6" id="46"/>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8" id="48"/>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49" id="49"/>
          <p:cNvGrpSpPr/>
          <p:nvPr/>
        </p:nvGrpSpPr>
        <p:grpSpPr>
          <a:xfrm rot="0">
            <a:off x="13259737" y="6419882"/>
            <a:ext cx="1062481" cy="294029"/>
            <a:chOff x="0" y="0"/>
            <a:chExt cx="279831" cy="77440"/>
          </a:xfrm>
        </p:grpSpPr>
        <p:sp>
          <p:nvSpPr>
            <p:cNvPr name="Freeform 50" id="50"/>
            <p:cNvSpPr/>
            <p:nvPr/>
          </p:nvSpPr>
          <p:spPr>
            <a:xfrm flipH="false" flipV="false" rot="0">
              <a:off x="0" y="0"/>
              <a:ext cx="279831" cy="77440"/>
            </a:xfrm>
            <a:custGeom>
              <a:avLst/>
              <a:gdLst/>
              <a:ahLst/>
              <a:cxnLst/>
              <a:rect r="r" b="b" t="t" l="l"/>
              <a:pathLst>
                <a:path h="77440" w="279831">
                  <a:moveTo>
                    <a:pt x="0" y="0"/>
                  </a:moveTo>
                  <a:lnTo>
                    <a:pt x="279831" y="0"/>
                  </a:lnTo>
                  <a:lnTo>
                    <a:pt x="279831" y="77440"/>
                  </a:lnTo>
                  <a:lnTo>
                    <a:pt x="0" y="77440"/>
                  </a:lnTo>
                  <a:close/>
                </a:path>
              </a:pathLst>
            </a:custGeom>
            <a:solidFill>
              <a:srgbClr val="090B0C"/>
            </a:solidFill>
          </p:spPr>
        </p:sp>
        <p:sp>
          <p:nvSpPr>
            <p:cNvPr name="TextBox 51" id="51"/>
            <p:cNvSpPr txBox="true"/>
            <p:nvPr/>
          </p:nvSpPr>
          <p:spPr>
            <a:xfrm>
              <a:off x="0" y="-38100"/>
              <a:ext cx="279831" cy="11554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2119095" y="2518628"/>
            <a:ext cx="4644413" cy="6435900"/>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867" t="0" r="-3867"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10574767" y="2584366"/>
            <a:ext cx="4460300" cy="6180770"/>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02" t="0" r="-3802"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35" id="35"/>
          <p:cNvSpPr txBox="true"/>
          <p:nvPr/>
        </p:nvSpPr>
        <p:spPr>
          <a:xfrm rot="0">
            <a:off x="339952" y="517525"/>
            <a:ext cx="16805927" cy="869529"/>
          </a:xfrm>
          <a:prstGeom prst="rect">
            <a:avLst/>
          </a:prstGeom>
        </p:spPr>
        <p:txBody>
          <a:bodyPr anchor="t" rtlCol="false" tIns="0" lIns="0" bIns="0" rIns="0">
            <a:spAutoFit/>
          </a:bodyPr>
          <a:lstStyle/>
          <a:p>
            <a:pPr algn="ctr">
              <a:lnSpc>
                <a:spcPts val="7198"/>
              </a:lnSpc>
            </a:pPr>
            <a:r>
              <a:rPr lang="en-US" sz="5141" b="true">
                <a:solidFill>
                  <a:srgbClr val="38B6FF"/>
                </a:solidFill>
                <a:latin typeface="Open Sans 1 Bold"/>
                <a:ea typeface="Open Sans 1 Bold"/>
                <a:cs typeface="Open Sans 1 Bold"/>
                <a:sym typeface="Open Sans 1 Bold"/>
              </a:rPr>
              <a:t>Perpustakaan Cerita</a:t>
            </a:r>
          </a:p>
        </p:txBody>
      </p:sp>
      <p:sp>
        <p:nvSpPr>
          <p:cNvPr name="TextBox 36" id="36"/>
          <p:cNvSpPr txBox="true"/>
          <p:nvPr/>
        </p:nvSpPr>
        <p:spPr>
          <a:xfrm rot="0">
            <a:off x="1774349" y="1526758"/>
            <a:ext cx="533390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Disorting</a:t>
            </a:r>
          </a:p>
        </p:txBody>
      </p:sp>
      <p:sp>
        <p:nvSpPr>
          <p:cNvPr name="TextBox 37" id="37"/>
          <p:cNvSpPr txBox="true"/>
          <p:nvPr/>
        </p:nvSpPr>
        <p:spPr>
          <a:xfrm rot="0">
            <a:off x="10266751" y="1589306"/>
            <a:ext cx="5076332" cy="771525"/>
          </a:xfrm>
          <a:prstGeom prst="rect">
            <a:avLst/>
          </a:prstGeom>
        </p:spPr>
        <p:txBody>
          <a:bodyPr anchor="t" rtlCol="false" tIns="0" lIns="0" bIns="0" rIns="0">
            <a:spAutoFit/>
          </a:bodyPr>
          <a:lstStyle/>
          <a:p>
            <a:pPr algn="ctr">
              <a:lnSpc>
                <a:spcPts val="6300"/>
              </a:lnSpc>
            </a:pPr>
            <a:r>
              <a:rPr lang="en-US" sz="4500" b="true">
                <a:solidFill>
                  <a:srgbClr val="000000"/>
                </a:solidFill>
                <a:latin typeface="Open Sans 1 Bold"/>
                <a:ea typeface="Open Sans 1 Bold"/>
                <a:cs typeface="Open Sans 1 Bold"/>
                <a:sym typeface="Open Sans 1 Bold"/>
              </a:rPr>
              <a:t>Tidak disorting</a:t>
            </a:r>
          </a:p>
        </p:txBody>
      </p:sp>
      <p:sp>
        <p:nvSpPr>
          <p:cNvPr name="Freeform 38" id="38"/>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1951837" y="2539154"/>
            <a:ext cx="4500758" cy="6236834"/>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802" t="0" r="-3802"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3" id="23"/>
          <p:cNvSpPr txBox="true"/>
          <p:nvPr/>
        </p:nvSpPr>
        <p:spPr>
          <a:xfrm rot="0">
            <a:off x="453373" y="-95250"/>
            <a:ext cx="16805927" cy="869529"/>
          </a:xfrm>
          <a:prstGeom prst="rect">
            <a:avLst/>
          </a:prstGeom>
        </p:spPr>
        <p:txBody>
          <a:bodyPr anchor="t" rtlCol="false" tIns="0" lIns="0" bIns="0" rIns="0">
            <a:spAutoFit/>
          </a:bodyPr>
          <a:lstStyle/>
          <a:p>
            <a:pPr algn="ctr">
              <a:lnSpc>
                <a:spcPts val="7198"/>
              </a:lnSpc>
            </a:pPr>
            <a:r>
              <a:rPr lang="en-US" sz="5141" b="true">
                <a:solidFill>
                  <a:srgbClr val="38B6FF"/>
                </a:solidFill>
                <a:latin typeface="Open Sans 1 Bold"/>
                <a:ea typeface="Open Sans 1 Bold"/>
                <a:cs typeface="Open Sans 1 Bold"/>
                <a:sym typeface="Open Sans 1 Bold"/>
              </a:rPr>
              <a:t>Perpustakaan Cerita</a:t>
            </a:r>
          </a:p>
        </p:txBody>
      </p:sp>
      <p:sp>
        <p:nvSpPr>
          <p:cNvPr name="TextBox 24" id="24"/>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25" id="25"/>
          <p:cNvSpPr txBox="true"/>
          <p:nvPr/>
        </p:nvSpPr>
        <p:spPr>
          <a:xfrm rot="0">
            <a:off x="1428404" y="1289369"/>
            <a:ext cx="5555777" cy="629920"/>
          </a:xfrm>
          <a:prstGeom prst="rect">
            <a:avLst/>
          </a:prstGeom>
        </p:spPr>
        <p:txBody>
          <a:bodyPr anchor="t" rtlCol="false" tIns="0" lIns="0" bIns="0" rIns="0">
            <a:spAutoFit/>
          </a:bodyPr>
          <a:lstStyle/>
          <a:p>
            <a:pPr algn="ctr">
              <a:lnSpc>
                <a:spcPts val="5179"/>
              </a:lnSpc>
            </a:pPr>
            <a:r>
              <a:rPr lang="en-US" sz="3699" b="true">
                <a:solidFill>
                  <a:srgbClr val="000000"/>
                </a:solidFill>
                <a:latin typeface="Open Sans 1 Bold"/>
                <a:ea typeface="Open Sans 1 Bold"/>
                <a:cs typeface="Open Sans 1 Bold"/>
                <a:sym typeface="Open Sans 1 Bold"/>
              </a:rPr>
              <a:t>Ketika Menekan Cerita</a:t>
            </a:r>
          </a:p>
        </p:txBody>
      </p:sp>
      <p:sp>
        <p:nvSpPr>
          <p:cNvPr name="AutoShape 26" id="26"/>
          <p:cNvSpPr/>
          <p:nvPr/>
        </p:nvSpPr>
        <p:spPr>
          <a:xfrm>
            <a:off x="6984181" y="1637667"/>
            <a:ext cx="4071953" cy="0"/>
          </a:xfrm>
          <a:prstGeom prst="line">
            <a:avLst/>
          </a:prstGeom>
          <a:ln cap="flat" w="38100">
            <a:solidFill>
              <a:srgbClr val="000000"/>
            </a:solidFill>
            <a:prstDash val="solid"/>
            <a:headEnd type="none" len="sm" w="sm"/>
            <a:tailEnd type="arrow" len="sm" w="med"/>
          </a:ln>
        </p:spPr>
      </p:sp>
      <p:sp>
        <p:nvSpPr>
          <p:cNvPr name="TextBox 27" id="27"/>
          <p:cNvSpPr txBox="true"/>
          <p:nvPr/>
        </p:nvSpPr>
        <p:spPr>
          <a:xfrm rot="0">
            <a:off x="11322546" y="989339"/>
            <a:ext cx="5130049" cy="1111767"/>
          </a:xfrm>
          <a:prstGeom prst="rect">
            <a:avLst/>
          </a:prstGeom>
        </p:spPr>
        <p:txBody>
          <a:bodyPr anchor="t" rtlCol="false" tIns="0" lIns="0" bIns="0" rIns="0">
            <a:spAutoFit/>
          </a:bodyPr>
          <a:lstStyle/>
          <a:p>
            <a:pPr algn="ctr">
              <a:lnSpc>
                <a:spcPts val="4476"/>
              </a:lnSpc>
            </a:pPr>
            <a:r>
              <a:rPr lang="en-US" sz="3197" b="true">
                <a:solidFill>
                  <a:srgbClr val="000000"/>
                </a:solidFill>
                <a:latin typeface="Open Sans 1 Bold"/>
                <a:ea typeface="Open Sans 1 Bold"/>
                <a:cs typeface="Open Sans 1 Bold"/>
                <a:sym typeface="Open Sans 1 Bold"/>
              </a:rPr>
              <a:t>Sistem akan langsung</a:t>
            </a:r>
          </a:p>
          <a:p>
            <a:pPr algn="ctr">
              <a:lnSpc>
                <a:spcPts val="4476"/>
              </a:lnSpc>
            </a:pPr>
            <a:r>
              <a:rPr lang="en-US" sz="3197" b="true">
                <a:solidFill>
                  <a:srgbClr val="000000"/>
                </a:solidFill>
                <a:latin typeface="Open Sans 1 Bold"/>
                <a:ea typeface="Open Sans 1 Bold"/>
                <a:cs typeface="Open Sans 1 Bold"/>
                <a:sym typeface="Open Sans 1 Bold"/>
              </a:rPr>
              <a:t> lompat ke interface baca</a:t>
            </a:r>
          </a:p>
        </p:txBody>
      </p:sp>
      <p:grpSp>
        <p:nvGrpSpPr>
          <p:cNvPr name="Group 28" id="28"/>
          <p:cNvGrpSpPr>
            <a:grpSpLocks noChangeAspect="true"/>
          </p:cNvGrpSpPr>
          <p:nvPr/>
        </p:nvGrpSpPr>
        <p:grpSpPr>
          <a:xfrm rot="0">
            <a:off x="2819902" y="2254902"/>
            <a:ext cx="4644413" cy="6435900"/>
            <a:chOff x="0" y="0"/>
            <a:chExt cx="4734560" cy="6560820"/>
          </a:xfrm>
        </p:grpSpPr>
        <p:sp>
          <p:nvSpPr>
            <p:cNvPr name="Freeform 29" id="2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0" id="3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1" id="3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7850" t="0" r="-7850" b="0"/>
              </a:stretch>
            </a:blipFill>
          </p:spPr>
        </p:sp>
        <p:sp>
          <p:nvSpPr>
            <p:cNvPr name="Freeform 32" id="3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33" id="3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34" id="3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5" id="3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6" id="3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7" id="3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8" id="3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9" id="3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40" id="40"/>
          <p:cNvSpPr/>
          <p:nvPr/>
        </p:nvSpPr>
        <p:spPr>
          <a:xfrm flipH="false" flipV="false" rot="0">
            <a:off x="16234861" y="33522"/>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2421200" y="1783648"/>
            <a:ext cx="5108297" cy="7078718"/>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867" t="0" r="-3867"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3" id="23"/>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24" id="24"/>
          <p:cNvSpPr txBox="true"/>
          <p:nvPr/>
        </p:nvSpPr>
        <p:spPr>
          <a:xfrm rot="0">
            <a:off x="1849631" y="83252"/>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Interface Baca</a:t>
            </a:r>
            <a:r>
              <a:rPr lang="en-US" sz="9930">
                <a:solidFill>
                  <a:srgbClr val="000000"/>
                </a:solidFill>
                <a:latin typeface="Open Sans 1"/>
                <a:ea typeface="Open Sans 1"/>
                <a:cs typeface="Open Sans 1"/>
                <a:sym typeface="Open Sans 1"/>
              </a:rPr>
              <a:t> </a:t>
            </a:r>
          </a:p>
        </p:txBody>
      </p:sp>
      <p:sp>
        <p:nvSpPr>
          <p:cNvPr name="TextBox 25" id="25"/>
          <p:cNvSpPr txBox="true"/>
          <p:nvPr/>
        </p:nvSpPr>
        <p:spPr>
          <a:xfrm rot="0">
            <a:off x="8349630" y="1742242"/>
            <a:ext cx="5108297" cy="418084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1"/>
                <a:ea typeface="Open Sans 1"/>
                <a:cs typeface="Open Sans 1"/>
                <a:sym typeface="Open Sans 1"/>
              </a:rPr>
              <a:t>Daftar Fitur :</a:t>
            </a:r>
          </a:p>
          <a:p>
            <a:pPr algn="l" marL="734059" indent="-367030" lvl="1">
              <a:lnSpc>
                <a:spcPts val="4759"/>
              </a:lnSpc>
              <a:buAutoNum type="arabicPeriod" startAt="1"/>
            </a:pPr>
            <a:r>
              <a:rPr lang="en-US" sz="3399">
                <a:solidFill>
                  <a:srgbClr val="000000"/>
                </a:solidFill>
                <a:latin typeface="Open Sans 1"/>
                <a:ea typeface="Open Sans 1"/>
                <a:cs typeface="Open Sans 1"/>
                <a:sym typeface="Open Sans 1"/>
              </a:rPr>
              <a:t>Favorit</a:t>
            </a:r>
          </a:p>
          <a:p>
            <a:pPr algn="l" marL="734059" indent="-367030" lvl="1">
              <a:lnSpc>
                <a:spcPts val="4759"/>
              </a:lnSpc>
              <a:buAutoNum type="arabicPeriod" startAt="1"/>
            </a:pPr>
            <a:r>
              <a:rPr lang="en-US" sz="3399">
                <a:solidFill>
                  <a:srgbClr val="000000"/>
                </a:solidFill>
                <a:latin typeface="Open Sans 1"/>
                <a:ea typeface="Open Sans 1"/>
                <a:cs typeface="Open Sans 1"/>
                <a:sym typeface="Open Sans 1"/>
              </a:rPr>
              <a:t>Mode Rekam </a:t>
            </a:r>
          </a:p>
          <a:p>
            <a:pPr algn="l" marL="734059" indent="-367030" lvl="1">
              <a:lnSpc>
                <a:spcPts val="4759"/>
              </a:lnSpc>
              <a:buAutoNum type="arabicPeriod" startAt="1"/>
            </a:pPr>
            <a:r>
              <a:rPr lang="en-US" sz="3399">
                <a:solidFill>
                  <a:srgbClr val="000000"/>
                </a:solidFill>
                <a:latin typeface="Open Sans 1"/>
                <a:ea typeface="Open Sans 1"/>
                <a:cs typeface="Open Sans 1"/>
                <a:sym typeface="Open Sans 1"/>
              </a:rPr>
              <a:t>Aktivitas </a:t>
            </a:r>
          </a:p>
          <a:p>
            <a:pPr algn="l" marL="734059" indent="-367030" lvl="1">
              <a:lnSpc>
                <a:spcPts val="4759"/>
              </a:lnSpc>
              <a:buAutoNum type="arabicPeriod" startAt="1"/>
            </a:pPr>
            <a:r>
              <a:rPr lang="en-US" sz="3399">
                <a:solidFill>
                  <a:srgbClr val="000000"/>
                </a:solidFill>
                <a:latin typeface="Open Sans 1"/>
                <a:ea typeface="Open Sans 1"/>
                <a:cs typeface="Open Sans 1"/>
                <a:sym typeface="Open Sans 1"/>
              </a:rPr>
              <a:t>Pengaturan</a:t>
            </a:r>
          </a:p>
          <a:p>
            <a:pPr algn="l" marL="734059" indent="-367030" lvl="1">
              <a:lnSpc>
                <a:spcPts val="4759"/>
              </a:lnSpc>
              <a:buAutoNum type="arabicPeriod" startAt="1"/>
            </a:pPr>
            <a:r>
              <a:rPr lang="en-US" sz="3399">
                <a:solidFill>
                  <a:srgbClr val="000000"/>
                </a:solidFill>
                <a:latin typeface="Open Sans 1"/>
                <a:ea typeface="Open Sans 1"/>
                <a:cs typeface="Open Sans 1"/>
                <a:sym typeface="Open Sans 1"/>
              </a:rPr>
              <a:t>Tambah Catatan</a:t>
            </a:r>
          </a:p>
          <a:p>
            <a:pPr algn="l" marL="734059" indent="-367030" lvl="1">
              <a:lnSpc>
                <a:spcPts val="4759"/>
              </a:lnSpc>
              <a:buAutoNum type="arabicPeriod" startAt="1"/>
            </a:pPr>
            <a:r>
              <a:rPr lang="en-US" sz="3399">
                <a:solidFill>
                  <a:srgbClr val="000000"/>
                </a:solidFill>
                <a:latin typeface="Open Sans 1"/>
                <a:ea typeface="Open Sans 1"/>
                <a:cs typeface="Open Sans 1"/>
                <a:sym typeface="Open Sans 1"/>
              </a:rPr>
              <a:t>Kuis KosaKata</a:t>
            </a:r>
          </a:p>
        </p:txBody>
      </p:sp>
      <p:sp>
        <p:nvSpPr>
          <p:cNvPr name="Freeform 26" id="26"/>
          <p:cNvSpPr/>
          <p:nvPr/>
        </p:nvSpPr>
        <p:spPr>
          <a:xfrm flipH="false" flipV="false" rot="0">
            <a:off x="16209734"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3"/>
            <a:stretch>
              <a:fillRect l="0" t="-6868" r="0" b="-6868"/>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028700" y="1783648"/>
            <a:ext cx="5108297" cy="7078718"/>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867" t="0" r="-3867"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3" id="23"/>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24" id="24"/>
          <p:cNvSpPr txBox="true"/>
          <p:nvPr/>
        </p:nvSpPr>
        <p:spPr>
          <a:xfrm rot="0">
            <a:off x="1849631" y="83252"/>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Favorit</a:t>
            </a:r>
            <a:r>
              <a:rPr lang="en-US" sz="9930">
                <a:solidFill>
                  <a:srgbClr val="000000"/>
                </a:solidFill>
                <a:latin typeface="Open Sans 1"/>
                <a:ea typeface="Open Sans 1"/>
                <a:cs typeface="Open Sans 1"/>
                <a:sym typeface="Open Sans 1"/>
              </a:rPr>
              <a:t> </a:t>
            </a:r>
          </a:p>
        </p:txBody>
      </p:sp>
      <p:sp>
        <p:nvSpPr>
          <p:cNvPr name="TextBox 25" id="25"/>
          <p:cNvSpPr txBox="true"/>
          <p:nvPr/>
        </p:nvSpPr>
        <p:spPr>
          <a:xfrm rot="0">
            <a:off x="6297161" y="2051420"/>
            <a:ext cx="9638438" cy="178054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1"/>
                <a:ea typeface="Open Sans 1"/>
                <a:cs typeface="Open Sans 1"/>
                <a:sym typeface="Open Sans 1"/>
              </a:rPr>
              <a:t>Jadi di bagian Menu Favorit ini berguna untuk menambahkan cerita favorit kita yang akan muncul di Dashboard </a:t>
            </a:r>
          </a:p>
        </p:txBody>
      </p:sp>
      <p:sp>
        <p:nvSpPr>
          <p:cNvPr name="Freeform 26" id="26"/>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3"/>
            <a:stretch>
              <a:fillRect l="0" t="-6868" r="0" b="-6868"/>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sp>
        <p:nvSpPr>
          <p:cNvPr name="Freeform 2" id="2"/>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67" r="0" b="-4767"/>
            </a:stretch>
          </a:blipFill>
        </p:spPr>
      </p:sp>
      <p:sp>
        <p:nvSpPr>
          <p:cNvPr name="Freeform 3" id="3"/>
          <p:cNvSpPr/>
          <p:nvPr/>
        </p:nvSpPr>
        <p:spPr>
          <a:xfrm flipH="false" flipV="false" rot="0">
            <a:off x="4380456" y="7575287"/>
            <a:ext cx="2886262" cy="1309641"/>
          </a:xfrm>
          <a:custGeom>
            <a:avLst/>
            <a:gdLst/>
            <a:ahLst/>
            <a:cxnLst/>
            <a:rect r="r" b="b" t="t" l="l"/>
            <a:pathLst>
              <a:path h="1309641" w="2886262">
                <a:moveTo>
                  <a:pt x="0" y="0"/>
                </a:moveTo>
                <a:lnTo>
                  <a:pt x="2886262" y="0"/>
                </a:lnTo>
                <a:lnTo>
                  <a:pt x="2886262" y="1309641"/>
                </a:lnTo>
                <a:lnTo>
                  <a:pt x="0" y="13096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7534694"/>
            <a:ext cx="3056762" cy="1390827"/>
          </a:xfrm>
          <a:custGeom>
            <a:avLst/>
            <a:gdLst/>
            <a:ahLst/>
            <a:cxnLst/>
            <a:rect r="r" b="b" t="t" l="l"/>
            <a:pathLst>
              <a:path h="1390827" w="3056762">
                <a:moveTo>
                  <a:pt x="0" y="0"/>
                </a:moveTo>
                <a:lnTo>
                  <a:pt x="3056762" y="0"/>
                </a:lnTo>
                <a:lnTo>
                  <a:pt x="3056762" y="1390827"/>
                </a:lnTo>
                <a:lnTo>
                  <a:pt x="0" y="1390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831981" y="4565651"/>
            <a:ext cx="5639789" cy="349249"/>
          </a:xfrm>
          <a:prstGeom prst="rect">
            <a:avLst/>
          </a:prstGeom>
        </p:spPr>
        <p:txBody>
          <a:bodyPr anchor="t" rtlCol="false" tIns="0" lIns="0" bIns="0" rIns="0">
            <a:spAutoFit/>
          </a:bodyPr>
          <a:lstStyle/>
          <a:p>
            <a:pPr algn="ctr">
              <a:lnSpc>
                <a:spcPts val="2800"/>
              </a:lnSpc>
              <a:spcBef>
                <a:spcPct val="0"/>
              </a:spcBef>
            </a:pPr>
            <a:r>
              <a:rPr lang="en-US" sz="2000" i="true">
                <a:solidFill>
                  <a:srgbClr val="FFFFFF"/>
                </a:solidFill>
                <a:latin typeface="Open Sans 1 Italics"/>
                <a:ea typeface="Open Sans 1 Italics"/>
                <a:cs typeface="Open Sans 1 Italics"/>
                <a:sym typeface="Open Sans 1 Italics"/>
              </a:rPr>
              <a:t>Petualangan Kosakata Dimulai di Sini!</a:t>
            </a:r>
          </a:p>
        </p:txBody>
      </p:sp>
      <p:sp>
        <p:nvSpPr>
          <p:cNvPr name="Freeform 6" id="6"/>
          <p:cNvSpPr/>
          <p:nvPr/>
        </p:nvSpPr>
        <p:spPr>
          <a:xfrm flipH="false" flipV="false" rot="0">
            <a:off x="1977888" y="1763330"/>
            <a:ext cx="3151570" cy="3151570"/>
          </a:xfrm>
          <a:custGeom>
            <a:avLst/>
            <a:gdLst/>
            <a:ahLst/>
            <a:cxnLst/>
            <a:rect r="r" b="b" t="t" l="l"/>
            <a:pathLst>
              <a:path h="3151570" w="3151570">
                <a:moveTo>
                  <a:pt x="0" y="0"/>
                </a:moveTo>
                <a:lnTo>
                  <a:pt x="3151570" y="0"/>
                </a:lnTo>
                <a:lnTo>
                  <a:pt x="3151570" y="3151570"/>
                </a:lnTo>
                <a:lnTo>
                  <a:pt x="0" y="3151570"/>
                </a:lnTo>
                <a:lnTo>
                  <a:pt x="0" y="0"/>
                </a:lnTo>
                <a:close/>
              </a:path>
            </a:pathLst>
          </a:custGeom>
          <a:blipFill>
            <a:blip r:embed="rId7"/>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5934261" y="1604141"/>
            <a:ext cx="5108297" cy="7078718"/>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018" t="0" r="-3018"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3" id="23"/>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24" id="24"/>
          <p:cNvSpPr txBox="true"/>
          <p:nvPr/>
        </p:nvSpPr>
        <p:spPr>
          <a:xfrm rot="0">
            <a:off x="1849631" y="83252"/>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Mode Rekam</a:t>
            </a:r>
          </a:p>
        </p:txBody>
      </p:sp>
      <p:sp>
        <p:nvSpPr>
          <p:cNvPr name="TextBox 25" id="25"/>
          <p:cNvSpPr txBox="true"/>
          <p:nvPr/>
        </p:nvSpPr>
        <p:spPr>
          <a:xfrm rot="0">
            <a:off x="10652225" y="1537466"/>
            <a:ext cx="6890614"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1"/>
                <a:ea typeface="Open Sans 1"/>
                <a:cs typeface="Open Sans 1"/>
                <a:sym typeface="Open Sans 1"/>
              </a:rPr>
              <a:t>Tampilan sesudah masuk ke menu Rekam</a:t>
            </a:r>
          </a:p>
        </p:txBody>
      </p:sp>
      <p:sp>
        <p:nvSpPr>
          <p:cNvPr name="TextBox 26" id="26"/>
          <p:cNvSpPr txBox="true"/>
          <p:nvPr/>
        </p:nvSpPr>
        <p:spPr>
          <a:xfrm rot="0">
            <a:off x="11042558" y="2762885"/>
            <a:ext cx="5553551" cy="238061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1"/>
                <a:ea typeface="Open Sans 1"/>
                <a:cs typeface="Open Sans 1"/>
                <a:sym typeface="Open Sans 1"/>
              </a:rPr>
              <a:t>Tampilan daftar Efek Suara:</a:t>
            </a:r>
          </a:p>
          <a:p>
            <a:pPr algn="l" marL="734059" indent="-367030" lvl="1">
              <a:lnSpc>
                <a:spcPts val="4759"/>
              </a:lnSpc>
              <a:buAutoNum type="arabicPeriod" startAt="1"/>
            </a:pPr>
            <a:r>
              <a:rPr lang="en-US" sz="3399">
                <a:solidFill>
                  <a:srgbClr val="000000"/>
                </a:solidFill>
                <a:latin typeface="Open Sans 1"/>
                <a:ea typeface="Open Sans 1"/>
                <a:cs typeface="Open Sans 1"/>
                <a:sym typeface="Open Sans 1"/>
              </a:rPr>
              <a:t>Normal </a:t>
            </a:r>
          </a:p>
          <a:p>
            <a:pPr algn="l" marL="734059" indent="-367030" lvl="1">
              <a:lnSpc>
                <a:spcPts val="4759"/>
              </a:lnSpc>
              <a:buAutoNum type="arabicPeriod" startAt="1"/>
            </a:pPr>
            <a:r>
              <a:rPr lang="en-US" sz="3399">
                <a:solidFill>
                  <a:srgbClr val="000000"/>
                </a:solidFill>
                <a:latin typeface="Open Sans 1"/>
                <a:ea typeface="Open Sans 1"/>
                <a:cs typeface="Open Sans 1"/>
                <a:sym typeface="Open Sans 1"/>
              </a:rPr>
              <a:t>Robot</a:t>
            </a:r>
          </a:p>
          <a:p>
            <a:pPr algn="l" marL="734059" indent="-367030" lvl="1">
              <a:lnSpc>
                <a:spcPts val="4759"/>
              </a:lnSpc>
              <a:buAutoNum type="arabicPeriod" startAt="1"/>
            </a:pPr>
            <a:r>
              <a:rPr lang="en-US" sz="3399">
                <a:solidFill>
                  <a:srgbClr val="000000"/>
                </a:solidFill>
                <a:latin typeface="Open Sans 1"/>
                <a:ea typeface="Open Sans 1"/>
                <a:cs typeface="Open Sans 1"/>
                <a:sym typeface="Open Sans 1"/>
              </a:rPr>
              <a:t>Echo</a:t>
            </a:r>
          </a:p>
        </p:txBody>
      </p:sp>
      <p:grpSp>
        <p:nvGrpSpPr>
          <p:cNvPr name="Group 27" id="27"/>
          <p:cNvGrpSpPr>
            <a:grpSpLocks noChangeAspect="true"/>
          </p:cNvGrpSpPr>
          <p:nvPr/>
        </p:nvGrpSpPr>
        <p:grpSpPr>
          <a:xfrm rot="0">
            <a:off x="676829" y="1604141"/>
            <a:ext cx="5108297" cy="7078718"/>
            <a:chOff x="0" y="0"/>
            <a:chExt cx="4734560" cy="6560820"/>
          </a:xfrm>
        </p:grpSpPr>
        <p:sp>
          <p:nvSpPr>
            <p:cNvPr name="Freeform 28" id="2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9" id="2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0" id="30"/>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02" t="0" r="-3802" b="0"/>
              </a:stretch>
            </a:blipFill>
          </p:spPr>
        </p:sp>
        <p:sp>
          <p:nvSpPr>
            <p:cNvPr name="Freeform 31" id="31"/>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32" id="32"/>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33" id="33"/>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4" id="34"/>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5" id="35"/>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6" id="36"/>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7" id="37"/>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8" id="38"/>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39" id="39"/>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5691916" y="1604141"/>
            <a:ext cx="5108297" cy="7078718"/>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802" t="0" r="-3802"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378559" y="1604141"/>
            <a:ext cx="5108297" cy="7078718"/>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02" t="0" r="-3802"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35" id="35"/>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36" id="36"/>
          <p:cNvSpPr txBox="true"/>
          <p:nvPr/>
        </p:nvSpPr>
        <p:spPr>
          <a:xfrm rot="0">
            <a:off x="1849631" y="-96254"/>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Mode Rekam</a:t>
            </a:r>
          </a:p>
        </p:txBody>
      </p:sp>
      <p:sp>
        <p:nvSpPr>
          <p:cNvPr name="TextBox 37" id="37"/>
          <p:cNvSpPr txBox="true"/>
          <p:nvPr/>
        </p:nvSpPr>
        <p:spPr>
          <a:xfrm rot="0">
            <a:off x="10402421" y="1537466"/>
            <a:ext cx="7080582"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1"/>
                <a:ea typeface="Open Sans 1"/>
                <a:cs typeface="Open Sans 1"/>
                <a:sym typeface="Open Sans 1"/>
              </a:rPr>
              <a:t>Tampilan saat merekam dan sesudah merekam</a:t>
            </a:r>
          </a:p>
        </p:txBody>
      </p:sp>
      <p:sp>
        <p:nvSpPr>
          <p:cNvPr name="Freeform 38" id="38"/>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448958" y="2895146"/>
            <a:ext cx="3902685" cy="5408066"/>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235" t="0" r="-3235"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4780267" y="2895146"/>
            <a:ext cx="3902685" cy="5408066"/>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67" t="0" r="-3867"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35" id="35"/>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6" id="36"/>
          <p:cNvGrpSpPr>
            <a:grpSpLocks noChangeAspect="true"/>
          </p:cNvGrpSpPr>
          <p:nvPr/>
        </p:nvGrpSpPr>
        <p:grpSpPr>
          <a:xfrm rot="0">
            <a:off x="9253901" y="2895146"/>
            <a:ext cx="3902685" cy="540806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02" t="0" r="-3802"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48" id="48"/>
          <p:cNvGrpSpPr>
            <a:grpSpLocks noChangeAspect="true"/>
          </p:cNvGrpSpPr>
          <p:nvPr/>
        </p:nvGrpSpPr>
        <p:grpSpPr>
          <a:xfrm rot="0">
            <a:off x="13727535" y="2895146"/>
            <a:ext cx="3902685" cy="5408066"/>
            <a:chOff x="0" y="0"/>
            <a:chExt cx="4734560" cy="6560820"/>
          </a:xfrm>
        </p:grpSpPr>
        <p:sp>
          <p:nvSpPr>
            <p:cNvPr name="Freeform 49" id="4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0" id="5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1" id="5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3802" t="0" r="-3802" b="0"/>
              </a:stretch>
            </a:blipFill>
          </p:spPr>
        </p:sp>
        <p:sp>
          <p:nvSpPr>
            <p:cNvPr name="Freeform 52" id="5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53" id="5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54" id="5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55" id="5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56" id="5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57" id="5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8" id="5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9" id="5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60" id="60"/>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Aktivitas</a:t>
            </a:r>
            <a:r>
              <a:rPr lang="en-US" sz="9930">
                <a:solidFill>
                  <a:srgbClr val="000000"/>
                </a:solidFill>
                <a:latin typeface="Open Sans 1"/>
                <a:ea typeface="Open Sans 1"/>
                <a:cs typeface="Open Sans 1"/>
                <a:sym typeface="Open Sans 1"/>
              </a:rPr>
              <a:t> </a:t>
            </a:r>
          </a:p>
        </p:txBody>
      </p:sp>
      <p:sp>
        <p:nvSpPr>
          <p:cNvPr name="TextBox 61" id="61"/>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62" id="62"/>
          <p:cNvSpPr txBox="true"/>
          <p:nvPr/>
        </p:nvSpPr>
        <p:spPr>
          <a:xfrm rot="0">
            <a:off x="3230017" y="1693374"/>
            <a:ext cx="1182796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Susun Kalimat (Jika Berhasil)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2668346" y="2895146"/>
            <a:ext cx="3902685" cy="5408066"/>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235" t="0" r="-3235"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6990131" y="2895146"/>
            <a:ext cx="3902685" cy="5408066"/>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67" t="0" r="-3867"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35" id="35"/>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6" id="36"/>
          <p:cNvGrpSpPr>
            <a:grpSpLocks noChangeAspect="true"/>
          </p:cNvGrpSpPr>
          <p:nvPr/>
        </p:nvGrpSpPr>
        <p:grpSpPr>
          <a:xfrm rot="0">
            <a:off x="11312231" y="2837645"/>
            <a:ext cx="3902685" cy="540806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67" t="0" r="-3867"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48" id="48"/>
          <p:cNvGrpSpPr/>
          <p:nvPr/>
        </p:nvGrpSpPr>
        <p:grpSpPr>
          <a:xfrm rot="0">
            <a:off x="11834841" y="6241092"/>
            <a:ext cx="2862815" cy="417879"/>
            <a:chOff x="0" y="0"/>
            <a:chExt cx="753992" cy="110059"/>
          </a:xfrm>
        </p:grpSpPr>
        <p:sp>
          <p:nvSpPr>
            <p:cNvPr name="Freeform 49" id="49"/>
            <p:cNvSpPr/>
            <p:nvPr/>
          </p:nvSpPr>
          <p:spPr>
            <a:xfrm flipH="false" flipV="false" rot="0">
              <a:off x="0" y="0"/>
              <a:ext cx="753992" cy="110059"/>
            </a:xfrm>
            <a:custGeom>
              <a:avLst/>
              <a:gdLst/>
              <a:ahLst/>
              <a:cxnLst/>
              <a:rect r="r" b="b" t="t" l="l"/>
              <a:pathLst>
                <a:path h="110059" w="753992">
                  <a:moveTo>
                    <a:pt x="55029" y="0"/>
                  </a:moveTo>
                  <a:lnTo>
                    <a:pt x="698963" y="0"/>
                  </a:lnTo>
                  <a:cubicBezTo>
                    <a:pt x="729355" y="0"/>
                    <a:pt x="753992" y="24637"/>
                    <a:pt x="753992" y="55029"/>
                  </a:cubicBezTo>
                  <a:lnTo>
                    <a:pt x="753992" y="55029"/>
                  </a:lnTo>
                  <a:cubicBezTo>
                    <a:pt x="753992" y="85421"/>
                    <a:pt x="729355" y="110059"/>
                    <a:pt x="698963" y="110059"/>
                  </a:cubicBezTo>
                  <a:lnTo>
                    <a:pt x="55029" y="110059"/>
                  </a:lnTo>
                  <a:cubicBezTo>
                    <a:pt x="24637" y="110059"/>
                    <a:pt x="0" y="85421"/>
                    <a:pt x="0" y="55029"/>
                  </a:cubicBezTo>
                  <a:lnTo>
                    <a:pt x="0" y="55029"/>
                  </a:lnTo>
                  <a:cubicBezTo>
                    <a:pt x="0" y="24637"/>
                    <a:pt x="24637" y="0"/>
                    <a:pt x="55029" y="0"/>
                  </a:cubicBezTo>
                  <a:close/>
                </a:path>
              </a:pathLst>
            </a:custGeom>
            <a:solidFill>
              <a:srgbClr val="000000"/>
            </a:solidFill>
          </p:spPr>
        </p:sp>
        <p:sp>
          <p:nvSpPr>
            <p:cNvPr name="TextBox 50" id="50"/>
            <p:cNvSpPr txBox="true"/>
            <p:nvPr/>
          </p:nvSpPr>
          <p:spPr>
            <a:xfrm>
              <a:off x="0" y="-38100"/>
              <a:ext cx="753992" cy="148159"/>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Aktivitas</a:t>
            </a:r>
            <a:r>
              <a:rPr lang="en-US" sz="9930">
                <a:solidFill>
                  <a:srgbClr val="000000"/>
                </a:solidFill>
                <a:latin typeface="Open Sans 1"/>
                <a:ea typeface="Open Sans 1"/>
                <a:cs typeface="Open Sans 1"/>
                <a:sym typeface="Open Sans 1"/>
              </a:rPr>
              <a:t> </a:t>
            </a:r>
          </a:p>
        </p:txBody>
      </p:sp>
      <p:sp>
        <p:nvSpPr>
          <p:cNvPr name="TextBox 52" id="52"/>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53" id="53"/>
          <p:cNvSpPr txBox="true"/>
          <p:nvPr/>
        </p:nvSpPr>
        <p:spPr>
          <a:xfrm rot="0">
            <a:off x="3653656" y="1693374"/>
            <a:ext cx="10980688"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Susun Kalimat (Jika Gagal)</a:t>
            </a:r>
          </a:p>
        </p:txBody>
      </p:sp>
      <p:grpSp>
        <p:nvGrpSpPr>
          <p:cNvPr name="Group 54" id="54"/>
          <p:cNvGrpSpPr/>
          <p:nvPr/>
        </p:nvGrpSpPr>
        <p:grpSpPr>
          <a:xfrm rot="0">
            <a:off x="13263573" y="6014288"/>
            <a:ext cx="863373" cy="135199"/>
            <a:chOff x="0" y="0"/>
            <a:chExt cx="227390" cy="35608"/>
          </a:xfrm>
        </p:grpSpPr>
        <p:sp>
          <p:nvSpPr>
            <p:cNvPr name="Freeform 55" id="55"/>
            <p:cNvSpPr/>
            <p:nvPr/>
          </p:nvSpPr>
          <p:spPr>
            <a:xfrm flipH="false" flipV="false" rot="0">
              <a:off x="0" y="0"/>
              <a:ext cx="227390" cy="35608"/>
            </a:xfrm>
            <a:custGeom>
              <a:avLst/>
              <a:gdLst/>
              <a:ahLst/>
              <a:cxnLst/>
              <a:rect r="r" b="b" t="t" l="l"/>
              <a:pathLst>
                <a:path h="35608" w="227390">
                  <a:moveTo>
                    <a:pt x="17804" y="0"/>
                  </a:moveTo>
                  <a:lnTo>
                    <a:pt x="209586" y="0"/>
                  </a:lnTo>
                  <a:cubicBezTo>
                    <a:pt x="219419" y="0"/>
                    <a:pt x="227390" y="7971"/>
                    <a:pt x="227390" y="17804"/>
                  </a:cubicBezTo>
                  <a:lnTo>
                    <a:pt x="227390" y="17804"/>
                  </a:lnTo>
                  <a:cubicBezTo>
                    <a:pt x="227390" y="27637"/>
                    <a:pt x="219419" y="35608"/>
                    <a:pt x="209586" y="35608"/>
                  </a:cubicBezTo>
                  <a:lnTo>
                    <a:pt x="17804" y="35608"/>
                  </a:lnTo>
                  <a:cubicBezTo>
                    <a:pt x="7971" y="35608"/>
                    <a:pt x="0" y="27637"/>
                    <a:pt x="0" y="17804"/>
                  </a:cubicBezTo>
                  <a:lnTo>
                    <a:pt x="0" y="17804"/>
                  </a:lnTo>
                  <a:cubicBezTo>
                    <a:pt x="0" y="7971"/>
                    <a:pt x="7971" y="0"/>
                    <a:pt x="17804" y="0"/>
                  </a:cubicBezTo>
                  <a:close/>
                </a:path>
              </a:pathLst>
            </a:custGeom>
            <a:solidFill>
              <a:srgbClr val="000000"/>
            </a:solidFill>
          </p:spPr>
        </p:sp>
        <p:sp>
          <p:nvSpPr>
            <p:cNvPr name="TextBox 56" id="56"/>
            <p:cNvSpPr txBox="true"/>
            <p:nvPr/>
          </p:nvSpPr>
          <p:spPr>
            <a:xfrm>
              <a:off x="0" y="-38100"/>
              <a:ext cx="227390" cy="73708"/>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3191644" y="6014288"/>
            <a:ext cx="1329834" cy="226805"/>
          </a:xfrm>
          <a:custGeom>
            <a:avLst/>
            <a:gdLst/>
            <a:ahLst/>
            <a:cxnLst/>
            <a:rect r="r" b="b" t="t" l="l"/>
            <a:pathLst>
              <a:path h="226805" w="1329834">
                <a:moveTo>
                  <a:pt x="0" y="0"/>
                </a:moveTo>
                <a:lnTo>
                  <a:pt x="1329834" y="0"/>
                </a:lnTo>
                <a:lnTo>
                  <a:pt x="1329834" y="226804"/>
                </a:lnTo>
                <a:lnTo>
                  <a:pt x="0" y="226804"/>
                </a:lnTo>
                <a:lnTo>
                  <a:pt x="0" y="0"/>
                </a:lnTo>
                <a:close/>
              </a:path>
            </a:pathLst>
          </a:custGeom>
          <a:blipFill>
            <a:blip r:embed="rId6"/>
            <a:stretch>
              <a:fillRect l="0" t="-54327" r="0" b="-5318"/>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32845"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468008" y="2895146"/>
            <a:ext cx="3902685" cy="5408066"/>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2984" t="0" r="-2984"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4732642" y="2895146"/>
            <a:ext cx="3902685" cy="5408066"/>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02" t="0" r="-3802"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35" id="35"/>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6" id="36"/>
          <p:cNvGrpSpPr>
            <a:grpSpLocks noChangeAspect="true"/>
          </p:cNvGrpSpPr>
          <p:nvPr/>
        </p:nvGrpSpPr>
        <p:grpSpPr>
          <a:xfrm rot="0">
            <a:off x="9263426" y="2895146"/>
            <a:ext cx="3902685" cy="540806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67" t="0" r="-3867"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48" id="48"/>
          <p:cNvGrpSpPr>
            <a:grpSpLocks noChangeAspect="true"/>
          </p:cNvGrpSpPr>
          <p:nvPr/>
        </p:nvGrpSpPr>
        <p:grpSpPr>
          <a:xfrm rot="0">
            <a:off x="13727535" y="2895146"/>
            <a:ext cx="3902685" cy="5408066"/>
            <a:chOff x="0" y="0"/>
            <a:chExt cx="4734560" cy="6560820"/>
          </a:xfrm>
        </p:grpSpPr>
        <p:sp>
          <p:nvSpPr>
            <p:cNvPr name="Freeform 49" id="4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0" id="5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1" id="5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3802" t="0" r="-3802" b="0"/>
              </a:stretch>
            </a:blipFill>
          </p:spPr>
        </p:sp>
        <p:sp>
          <p:nvSpPr>
            <p:cNvPr name="Freeform 52" id="5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53" id="5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54" id="5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55" id="5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56" id="5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57" id="5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8" id="5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9" id="5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60" id="60"/>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Aktivitas</a:t>
            </a:r>
            <a:r>
              <a:rPr lang="en-US" sz="9930">
                <a:solidFill>
                  <a:srgbClr val="000000"/>
                </a:solidFill>
                <a:latin typeface="Open Sans 1"/>
                <a:ea typeface="Open Sans 1"/>
                <a:cs typeface="Open Sans 1"/>
                <a:sym typeface="Open Sans 1"/>
              </a:rPr>
              <a:t> </a:t>
            </a:r>
          </a:p>
        </p:txBody>
      </p:sp>
      <p:sp>
        <p:nvSpPr>
          <p:cNvPr name="TextBox 61" id="61"/>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62" id="62"/>
          <p:cNvSpPr txBox="true"/>
          <p:nvPr/>
        </p:nvSpPr>
        <p:spPr>
          <a:xfrm rot="0">
            <a:off x="2609404" y="1693374"/>
            <a:ext cx="1306919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Cocokkan Gambar (Jika Berhasil)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556996" y="2895146"/>
            <a:ext cx="3902685" cy="5408066"/>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2984" t="0" r="-2984"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6784640" y="2895146"/>
            <a:ext cx="3902685" cy="5408066"/>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02" t="0" r="-3802"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35" id="35"/>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6" id="36"/>
          <p:cNvGrpSpPr>
            <a:grpSpLocks noChangeAspect="true"/>
          </p:cNvGrpSpPr>
          <p:nvPr/>
        </p:nvGrpSpPr>
        <p:grpSpPr>
          <a:xfrm rot="0">
            <a:off x="11749822" y="2895146"/>
            <a:ext cx="3902685" cy="540806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02" t="0" r="-3802"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48" id="48"/>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Aktivitas</a:t>
            </a:r>
            <a:r>
              <a:rPr lang="en-US" sz="9930">
                <a:solidFill>
                  <a:srgbClr val="000000"/>
                </a:solidFill>
                <a:latin typeface="Open Sans 1"/>
                <a:ea typeface="Open Sans 1"/>
                <a:cs typeface="Open Sans 1"/>
                <a:sym typeface="Open Sans 1"/>
              </a:rPr>
              <a:t> </a:t>
            </a:r>
          </a:p>
        </p:txBody>
      </p:sp>
      <p:sp>
        <p:nvSpPr>
          <p:cNvPr name="TextBox 49" id="49"/>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50" id="50"/>
          <p:cNvSpPr txBox="true"/>
          <p:nvPr/>
        </p:nvSpPr>
        <p:spPr>
          <a:xfrm rot="0">
            <a:off x="3001863" y="1693374"/>
            <a:ext cx="1228427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Cocokkan Gambar (Jika Gagal)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448958" y="2895146"/>
            <a:ext cx="3902685" cy="5408066"/>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4026" t="0" r="-4026"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4789792" y="2895146"/>
            <a:ext cx="3902685" cy="5408066"/>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215" t="0" r="-3215"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35" id="35"/>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6" id="36"/>
          <p:cNvGrpSpPr>
            <a:grpSpLocks noChangeAspect="true"/>
          </p:cNvGrpSpPr>
          <p:nvPr/>
        </p:nvGrpSpPr>
        <p:grpSpPr>
          <a:xfrm rot="0">
            <a:off x="9258664" y="2895146"/>
            <a:ext cx="3902685" cy="540806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730" t="0" r="-3730"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48" id="48"/>
          <p:cNvGrpSpPr>
            <a:grpSpLocks noChangeAspect="true"/>
          </p:cNvGrpSpPr>
          <p:nvPr/>
        </p:nvGrpSpPr>
        <p:grpSpPr>
          <a:xfrm rot="0">
            <a:off x="13727535" y="2895146"/>
            <a:ext cx="3902685" cy="5408066"/>
            <a:chOff x="0" y="0"/>
            <a:chExt cx="4734560" cy="6560820"/>
          </a:xfrm>
        </p:grpSpPr>
        <p:sp>
          <p:nvSpPr>
            <p:cNvPr name="Freeform 49" id="4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0" id="5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1" id="5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3035" t="0" r="-3035" b="0"/>
              </a:stretch>
            </a:blipFill>
          </p:spPr>
        </p:sp>
        <p:sp>
          <p:nvSpPr>
            <p:cNvPr name="Freeform 52" id="5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53" id="5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54" id="5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55" id="5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56" id="5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57" id="5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8" id="5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9" id="5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60" id="60"/>
          <p:cNvGrpSpPr/>
          <p:nvPr/>
        </p:nvGrpSpPr>
        <p:grpSpPr>
          <a:xfrm rot="0">
            <a:off x="5181310" y="6181399"/>
            <a:ext cx="3038656" cy="391285"/>
            <a:chOff x="0" y="0"/>
            <a:chExt cx="800304" cy="103055"/>
          </a:xfrm>
        </p:grpSpPr>
        <p:sp>
          <p:nvSpPr>
            <p:cNvPr name="Freeform 61" id="61"/>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2" id="62"/>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3" id="63"/>
          <p:cNvGrpSpPr/>
          <p:nvPr/>
        </p:nvGrpSpPr>
        <p:grpSpPr>
          <a:xfrm rot="0">
            <a:off x="9690678" y="6107352"/>
            <a:ext cx="3038656" cy="391285"/>
            <a:chOff x="0" y="0"/>
            <a:chExt cx="800304" cy="103055"/>
          </a:xfrm>
        </p:grpSpPr>
        <p:sp>
          <p:nvSpPr>
            <p:cNvPr name="Freeform 64" id="64"/>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5" id="65"/>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6" id="66"/>
          <p:cNvGrpSpPr/>
          <p:nvPr/>
        </p:nvGrpSpPr>
        <p:grpSpPr>
          <a:xfrm rot="0">
            <a:off x="14199573" y="6107352"/>
            <a:ext cx="3038656" cy="391285"/>
            <a:chOff x="0" y="0"/>
            <a:chExt cx="800304" cy="103055"/>
          </a:xfrm>
        </p:grpSpPr>
        <p:sp>
          <p:nvSpPr>
            <p:cNvPr name="Freeform 67" id="67"/>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8" id="68"/>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9" id="69"/>
          <p:cNvGrpSpPr/>
          <p:nvPr/>
        </p:nvGrpSpPr>
        <p:grpSpPr>
          <a:xfrm rot="0">
            <a:off x="11026102" y="5790114"/>
            <a:ext cx="1703232" cy="391285"/>
            <a:chOff x="0" y="0"/>
            <a:chExt cx="448588" cy="103055"/>
          </a:xfrm>
        </p:grpSpPr>
        <p:sp>
          <p:nvSpPr>
            <p:cNvPr name="Freeform 70" id="70"/>
            <p:cNvSpPr/>
            <p:nvPr/>
          </p:nvSpPr>
          <p:spPr>
            <a:xfrm flipH="false" flipV="false" rot="0">
              <a:off x="0" y="0"/>
              <a:ext cx="448588" cy="103055"/>
            </a:xfrm>
            <a:custGeom>
              <a:avLst/>
              <a:gdLst/>
              <a:ahLst/>
              <a:cxnLst/>
              <a:rect r="r" b="b" t="t" l="l"/>
              <a:pathLst>
                <a:path h="103055" w="448588">
                  <a:moveTo>
                    <a:pt x="51527" y="0"/>
                  </a:moveTo>
                  <a:lnTo>
                    <a:pt x="397061" y="0"/>
                  </a:lnTo>
                  <a:cubicBezTo>
                    <a:pt x="425518" y="0"/>
                    <a:pt x="448588" y="23070"/>
                    <a:pt x="448588" y="51527"/>
                  </a:cubicBezTo>
                  <a:lnTo>
                    <a:pt x="448588" y="51527"/>
                  </a:lnTo>
                  <a:cubicBezTo>
                    <a:pt x="448588" y="65193"/>
                    <a:pt x="443159" y="78299"/>
                    <a:pt x="433496" y="87963"/>
                  </a:cubicBezTo>
                  <a:cubicBezTo>
                    <a:pt x="423833" y="97626"/>
                    <a:pt x="410726" y="103055"/>
                    <a:pt x="397061"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71" id="71"/>
            <p:cNvSpPr txBox="true"/>
            <p:nvPr/>
          </p:nvSpPr>
          <p:spPr>
            <a:xfrm>
              <a:off x="0" y="-38100"/>
              <a:ext cx="448588" cy="141155"/>
            </a:xfrm>
            <a:prstGeom prst="rect">
              <a:avLst/>
            </a:prstGeom>
          </p:spPr>
          <p:txBody>
            <a:bodyPr anchor="ctr" rtlCol="false" tIns="50800" lIns="50800" bIns="50800" rIns="50800"/>
            <a:lstStyle/>
            <a:p>
              <a:pPr algn="ctr">
                <a:lnSpc>
                  <a:spcPts val="2659"/>
                </a:lnSpc>
              </a:pPr>
            </a:p>
          </p:txBody>
        </p:sp>
      </p:grpSp>
      <p:grpSp>
        <p:nvGrpSpPr>
          <p:cNvPr name="Group 72" id="72"/>
          <p:cNvGrpSpPr/>
          <p:nvPr/>
        </p:nvGrpSpPr>
        <p:grpSpPr>
          <a:xfrm rot="0">
            <a:off x="6623886" y="5790114"/>
            <a:ext cx="1703232" cy="391285"/>
            <a:chOff x="0" y="0"/>
            <a:chExt cx="448588" cy="103055"/>
          </a:xfrm>
        </p:grpSpPr>
        <p:sp>
          <p:nvSpPr>
            <p:cNvPr name="Freeform 73" id="73"/>
            <p:cNvSpPr/>
            <p:nvPr/>
          </p:nvSpPr>
          <p:spPr>
            <a:xfrm flipH="false" flipV="false" rot="0">
              <a:off x="0" y="0"/>
              <a:ext cx="448588" cy="103055"/>
            </a:xfrm>
            <a:custGeom>
              <a:avLst/>
              <a:gdLst/>
              <a:ahLst/>
              <a:cxnLst/>
              <a:rect r="r" b="b" t="t" l="l"/>
              <a:pathLst>
                <a:path h="103055" w="448588">
                  <a:moveTo>
                    <a:pt x="51527" y="0"/>
                  </a:moveTo>
                  <a:lnTo>
                    <a:pt x="397061" y="0"/>
                  </a:lnTo>
                  <a:cubicBezTo>
                    <a:pt x="425518" y="0"/>
                    <a:pt x="448588" y="23070"/>
                    <a:pt x="448588" y="51527"/>
                  </a:cubicBezTo>
                  <a:lnTo>
                    <a:pt x="448588" y="51527"/>
                  </a:lnTo>
                  <a:cubicBezTo>
                    <a:pt x="448588" y="65193"/>
                    <a:pt x="443159" y="78299"/>
                    <a:pt x="433496" y="87963"/>
                  </a:cubicBezTo>
                  <a:cubicBezTo>
                    <a:pt x="423833" y="97626"/>
                    <a:pt x="410726" y="103055"/>
                    <a:pt x="397061"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74" id="74"/>
            <p:cNvSpPr txBox="true"/>
            <p:nvPr/>
          </p:nvSpPr>
          <p:spPr>
            <a:xfrm>
              <a:off x="0" y="-38100"/>
              <a:ext cx="448588" cy="141155"/>
            </a:xfrm>
            <a:prstGeom prst="rect">
              <a:avLst/>
            </a:prstGeom>
          </p:spPr>
          <p:txBody>
            <a:bodyPr anchor="ctr" rtlCol="false" tIns="50800" lIns="50800" bIns="50800" rIns="50800"/>
            <a:lstStyle/>
            <a:p>
              <a:pPr algn="ctr">
                <a:lnSpc>
                  <a:spcPts val="2659"/>
                </a:lnSpc>
              </a:pPr>
            </a:p>
          </p:txBody>
        </p:sp>
      </p:grpSp>
      <p:grpSp>
        <p:nvGrpSpPr>
          <p:cNvPr name="Group 75" id="75"/>
          <p:cNvGrpSpPr/>
          <p:nvPr/>
        </p:nvGrpSpPr>
        <p:grpSpPr>
          <a:xfrm rot="0">
            <a:off x="14744057" y="5163424"/>
            <a:ext cx="1869640" cy="822332"/>
            <a:chOff x="0" y="0"/>
            <a:chExt cx="492416" cy="216581"/>
          </a:xfrm>
        </p:grpSpPr>
        <p:sp>
          <p:nvSpPr>
            <p:cNvPr name="Freeform 76" id="76"/>
            <p:cNvSpPr/>
            <p:nvPr/>
          </p:nvSpPr>
          <p:spPr>
            <a:xfrm flipH="false" flipV="false" rot="0">
              <a:off x="0" y="0"/>
              <a:ext cx="492416" cy="216581"/>
            </a:xfrm>
            <a:custGeom>
              <a:avLst/>
              <a:gdLst/>
              <a:ahLst/>
              <a:cxnLst/>
              <a:rect r="r" b="b" t="t" l="l"/>
              <a:pathLst>
                <a:path h="216581" w="492416">
                  <a:moveTo>
                    <a:pt x="74535" y="0"/>
                  </a:moveTo>
                  <a:lnTo>
                    <a:pt x="417880" y="0"/>
                  </a:lnTo>
                  <a:cubicBezTo>
                    <a:pt x="459045" y="0"/>
                    <a:pt x="492416" y="33371"/>
                    <a:pt x="492416" y="74535"/>
                  </a:cubicBezTo>
                  <a:lnTo>
                    <a:pt x="492416" y="142046"/>
                  </a:lnTo>
                  <a:cubicBezTo>
                    <a:pt x="492416" y="183211"/>
                    <a:pt x="459045" y="216581"/>
                    <a:pt x="417880" y="216581"/>
                  </a:cubicBezTo>
                  <a:lnTo>
                    <a:pt x="74535" y="216581"/>
                  </a:lnTo>
                  <a:cubicBezTo>
                    <a:pt x="33371" y="216581"/>
                    <a:pt x="0" y="183211"/>
                    <a:pt x="0" y="142046"/>
                  </a:cubicBezTo>
                  <a:lnTo>
                    <a:pt x="0" y="74535"/>
                  </a:lnTo>
                  <a:cubicBezTo>
                    <a:pt x="0" y="33371"/>
                    <a:pt x="33371" y="0"/>
                    <a:pt x="74535" y="0"/>
                  </a:cubicBezTo>
                  <a:close/>
                </a:path>
              </a:pathLst>
            </a:custGeom>
            <a:solidFill>
              <a:srgbClr val="000000"/>
            </a:solidFill>
          </p:spPr>
        </p:sp>
        <p:sp>
          <p:nvSpPr>
            <p:cNvPr name="TextBox 77" id="77"/>
            <p:cNvSpPr txBox="true"/>
            <p:nvPr/>
          </p:nvSpPr>
          <p:spPr>
            <a:xfrm>
              <a:off x="0" y="-38100"/>
              <a:ext cx="492416" cy="254681"/>
            </a:xfrm>
            <a:prstGeom prst="rect">
              <a:avLst/>
            </a:prstGeom>
          </p:spPr>
          <p:txBody>
            <a:bodyPr anchor="ctr" rtlCol="false" tIns="50800" lIns="50800" bIns="50800" rIns="50800"/>
            <a:lstStyle/>
            <a:p>
              <a:pPr algn="ctr">
                <a:lnSpc>
                  <a:spcPts val="2659"/>
                </a:lnSpc>
              </a:pPr>
            </a:p>
          </p:txBody>
        </p:sp>
      </p:grpSp>
      <p:sp>
        <p:nvSpPr>
          <p:cNvPr name="Freeform 78" id="78"/>
          <p:cNvSpPr/>
          <p:nvPr/>
        </p:nvSpPr>
        <p:spPr>
          <a:xfrm flipH="false" flipV="false" rot="0">
            <a:off x="14744057" y="5163424"/>
            <a:ext cx="1869640" cy="783978"/>
          </a:xfrm>
          <a:custGeom>
            <a:avLst/>
            <a:gdLst/>
            <a:ahLst/>
            <a:cxnLst/>
            <a:rect r="r" b="b" t="t" l="l"/>
            <a:pathLst>
              <a:path h="783978" w="1869640">
                <a:moveTo>
                  <a:pt x="0" y="0"/>
                </a:moveTo>
                <a:lnTo>
                  <a:pt x="1869640" y="0"/>
                </a:lnTo>
                <a:lnTo>
                  <a:pt x="1869640" y="783978"/>
                </a:lnTo>
                <a:lnTo>
                  <a:pt x="0" y="783978"/>
                </a:lnTo>
                <a:lnTo>
                  <a:pt x="0" y="0"/>
                </a:lnTo>
                <a:close/>
              </a:path>
            </a:pathLst>
          </a:custGeom>
          <a:blipFill>
            <a:blip r:embed="rId7"/>
            <a:stretch>
              <a:fillRect l="-8641" t="-4046" r="-10678" b="-4892"/>
            </a:stretch>
          </a:blipFill>
        </p:spPr>
      </p:sp>
      <p:sp>
        <p:nvSpPr>
          <p:cNvPr name="Freeform 79" id="79"/>
          <p:cNvSpPr/>
          <p:nvPr/>
        </p:nvSpPr>
        <p:spPr>
          <a:xfrm flipH="false" flipV="false" rot="0">
            <a:off x="11136727" y="5807295"/>
            <a:ext cx="1481982" cy="280214"/>
          </a:xfrm>
          <a:custGeom>
            <a:avLst/>
            <a:gdLst/>
            <a:ahLst/>
            <a:cxnLst/>
            <a:rect r="r" b="b" t="t" l="l"/>
            <a:pathLst>
              <a:path h="280214" w="1481982">
                <a:moveTo>
                  <a:pt x="0" y="0"/>
                </a:moveTo>
                <a:lnTo>
                  <a:pt x="1481982" y="0"/>
                </a:lnTo>
                <a:lnTo>
                  <a:pt x="1481982" y="280215"/>
                </a:lnTo>
                <a:lnTo>
                  <a:pt x="0" y="280215"/>
                </a:lnTo>
                <a:lnTo>
                  <a:pt x="0" y="0"/>
                </a:lnTo>
                <a:close/>
              </a:path>
            </a:pathLst>
          </a:custGeom>
          <a:blipFill>
            <a:blip r:embed="rId8"/>
            <a:stretch>
              <a:fillRect l="0" t="0" r="-5772" b="-13212"/>
            </a:stretch>
          </a:blipFill>
        </p:spPr>
      </p:sp>
      <p:sp>
        <p:nvSpPr>
          <p:cNvPr name="TextBox 80" id="80"/>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Aktivitas</a:t>
            </a:r>
            <a:r>
              <a:rPr lang="en-US" sz="9930">
                <a:solidFill>
                  <a:srgbClr val="000000"/>
                </a:solidFill>
                <a:latin typeface="Open Sans 1"/>
                <a:ea typeface="Open Sans 1"/>
                <a:cs typeface="Open Sans 1"/>
                <a:sym typeface="Open Sans 1"/>
              </a:rPr>
              <a:t> </a:t>
            </a:r>
          </a:p>
        </p:txBody>
      </p:sp>
      <p:sp>
        <p:nvSpPr>
          <p:cNvPr name="TextBox 81" id="81"/>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82" id="82"/>
          <p:cNvSpPr txBox="true"/>
          <p:nvPr/>
        </p:nvSpPr>
        <p:spPr>
          <a:xfrm rot="0">
            <a:off x="4323755" y="1702899"/>
            <a:ext cx="965954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Memori (Jika Berhasil)</a:t>
            </a:r>
          </a:p>
        </p:txBody>
      </p:sp>
      <p:sp>
        <p:nvSpPr>
          <p:cNvPr name="Freeform 83" id="83"/>
          <p:cNvSpPr/>
          <p:nvPr/>
        </p:nvSpPr>
        <p:spPr>
          <a:xfrm flipH="false" flipV="false" rot="0">
            <a:off x="6691113" y="5845649"/>
            <a:ext cx="1481982" cy="280214"/>
          </a:xfrm>
          <a:custGeom>
            <a:avLst/>
            <a:gdLst/>
            <a:ahLst/>
            <a:cxnLst/>
            <a:rect r="r" b="b" t="t" l="l"/>
            <a:pathLst>
              <a:path h="280214" w="1481982">
                <a:moveTo>
                  <a:pt x="0" y="0"/>
                </a:moveTo>
                <a:lnTo>
                  <a:pt x="1481982" y="0"/>
                </a:lnTo>
                <a:lnTo>
                  <a:pt x="1481982" y="280215"/>
                </a:lnTo>
                <a:lnTo>
                  <a:pt x="0" y="280215"/>
                </a:lnTo>
                <a:lnTo>
                  <a:pt x="0" y="0"/>
                </a:lnTo>
                <a:close/>
              </a:path>
            </a:pathLst>
          </a:custGeom>
          <a:blipFill>
            <a:blip r:embed="rId8"/>
            <a:stretch>
              <a:fillRect l="0" t="0" r="-5772" b="-13212"/>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448958" y="2895146"/>
            <a:ext cx="3902685" cy="5408066"/>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4026" t="0" r="-4026"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4789792" y="2895146"/>
            <a:ext cx="3902685" cy="5408066"/>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215" t="0" r="-3215"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35" id="35"/>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6" id="36"/>
          <p:cNvGrpSpPr>
            <a:grpSpLocks noChangeAspect="true"/>
          </p:cNvGrpSpPr>
          <p:nvPr/>
        </p:nvGrpSpPr>
        <p:grpSpPr>
          <a:xfrm rot="0">
            <a:off x="9253901" y="2895146"/>
            <a:ext cx="3902685" cy="540806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730" t="0" r="-3730"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48" id="48"/>
          <p:cNvGrpSpPr>
            <a:grpSpLocks noChangeAspect="true"/>
          </p:cNvGrpSpPr>
          <p:nvPr/>
        </p:nvGrpSpPr>
        <p:grpSpPr>
          <a:xfrm rot="0">
            <a:off x="13727535" y="2895146"/>
            <a:ext cx="3902685" cy="5408066"/>
            <a:chOff x="0" y="0"/>
            <a:chExt cx="4734560" cy="6560820"/>
          </a:xfrm>
        </p:grpSpPr>
        <p:sp>
          <p:nvSpPr>
            <p:cNvPr name="Freeform 49" id="4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0" id="5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1" id="5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3035" t="0" r="-3035" b="0"/>
              </a:stretch>
            </a:blipFill>
          </p:spPr>
        </p:sp>
        <p:sp>
          <p:nvSpPr>
            <p:cNvPr name="Freeform 52" id="5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53" id="5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54" id="5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55" id="5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56" id="5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57" id="5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8" id="5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9" id="5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60" id="60"/>
          <p:cNvGrpSpPr/>
          <p:nvPr/>
        </p:nvGrpSpPr>
        <p:grpSpPr>
          <a:xfrm rot="0">
            <a:off x="5181310" y="6181399"/>
            <a:ext cx="3038656" cy="391285"/>
            <a:chOff x="0" y="0"/>
            <a:chExt cx="800304" cy="103055"/>
          </a:xfrm>
        </p:grpSpPr>
        <p:sp>
          <p:nvSpPr>
            <p:cNvPr name="Freeform 61" id="61"/>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2" id="62"/>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3" id="63"/>
          <p:cNvGrpSpPr/>
          <p:nvPr/>
        </p:nvGrpSpPr>
        <p:grpSpPr>
          <a:xfrm rot="0">
            <a:off x="9690678" y="6107352"/>
            <a:ext cx="3038656" cy="391285"/>
            <a:chOff x="0" y="0"/>
            <a:chExt cx="800304" cy="103055"/>
          </a:xfrm>
        </p:grpSpPr>
        <p:sp>
          <p:nvSpPr>
            <p:cNvPr name="Freeform 64" id="64"/>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5" id="65"/>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6" id="66"/>
          <p:cNvGrpSpPr/>
          <p:nvPr/>
        </p:nvGrpSpPr>
        <p:grpSpPr>
          <a:xfrm rot="0">
            <a:off x="14178599" y="6181399"/>
            <a:ext cx="3038656" cy="391285"/>
            <a:chOff x="0" y="0"/>
            <a:chExt cx="800304" cy="103055"/>
          </a:xfrm>
        </p:grpSpPr>
        <p:sp>
          <p:nvSpPr>
            <p:cNvPr name="Freeform 67" id="67"/>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8" id="68"/>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9" id="69"/>
          <p:cNvGrpSpPr/>
          <p:nvPr/>
        </p:nvGrpSpPr>
        <p:grpSpPr>
          <a:xfrm rot="0">
            <a:off x="11026102" y="5790114"/>
            <a:ext cx="1703232" cy="391285"/>
            <a:chOff x="0" y="0"/>
            <a:chExt cx="448588" cy="103055"/>
          </a:xfrm>
        </p:grpSpPr>
        <p:sp>
          <p:nvSpPr>
            <p:cNvPr name="Freeform 70" id="70"/>
            <p:cNvSpPr/>
            <p:nvPr/>
          </p:nvSpPr>
          <p:spPr>
            <a:xfrm flipH="false" flipV="false" rot="0">
              <a:off x="0" y="0"/>
              <a:ext cx="448588" cy="103055"/>
            </a:xfrm>
            <a:custGeom>
              <a:avLst/>
              <a:gdLst/>
              <a:ahLst/>
              <a:cxnLst/>
              <a:rect r="r" b="b" t="t" l="l"/>
              <a:pathLst>
                <a:path h="103055" w="448588">
                  <a:moveTo>
                    <a:pt x="51527" y="0"/>
                  </a:moveTo>
                  <a:lnTo>
                    <a:pt x="397061" y="0"/>
                  </a:lnTo>
                  <a:cubicBezTo>
                    <a:pt x="425518" y="0"/>
                    <a:pt x="448588" y="23070"/>
                    <a:pt x="448588" y="51527"/>
                  </a:cubicBezTo>
                  <a:lnTo>
                    <a:pt x="448588" y="51527"/>
                  </a:lnTo>
                  <a:cubicBezTo>
                    <a:pt x="448588" y="65193"/>
                    <a:pt x="443159" y="78299"/>
                    <a:pt x="433496" y="87963"/>
                  </a:cubicBezTo>
                  <a:cubicBezTo>
                    <a:pt x="423833" y="97626"/>
                    <a:pt x="410726" y="103055"/>
                    <a:pt x="397061"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71" id="71"/>
            <p:cNvSpPr txBox="true"/>
            <p:nvPr/>
          </p:nvSpPr>
          <p:spPr>
            <a:xfrm>
              <a:off x="0" y="-38100"/>
              <a:ext cx="448588" cy="141155"/>
            </a:xfrm>
            <a:prstGeom prst="rect">
              <a:avLst/>
            </a:prstGeom>
          </p:spPr>
          <p:txBody>
            <a:bodyPr anchor="ctr" rtlCol="false" tIns="50800" lIns="50800" bIns="50800" rIns="50800"/>
            <a:lstStyle/>
            <a:p>
              <a:pPr algn="ctr">
                <a:lnSpc>
                  <a:spcPts val="2659"/>
                </a:lnSpc>
              </a:pPr>
            </a:p>
          </p:txBody>
        </p:sp>
      </p:grpSp>
      <p:grpSp>
        <p:nvGrpSpPr>
          <p:cNvPr name="Group 72" id="72"/>
          <p:cNvGrpSpPr/>
          <p:nvPr/>
        </p:nvGrpSpPr>
        <p:grpSpPr>
          <a:xfrm rot="0">
            <a:off x="6623886" y="5790114"/>
            <a:ext cx="1703232" cy="391285"/>
            <a:chOff x="0" y="0"/>
            <a:chExt cx="448588" cy="103055"/>
          </a:xfrm>
        </p:grpSpPr>
        <p:sp>
          <p:nvSpPr>
            <p:cNvPr name="Freeform 73" id="73"/>
            <p:cNvSpPr/>
            <p:nvPr/>
          </p:nvSpPr>
          <p:spPr>
            <a:xfrm flipH="false" flipV="false" rot="0">
              <a:off x="0" y="0"/>
              <a:ext cx="448588" cy="103055"/>
            </a:xfrm>
            <a:custGeom>
              <a:avLst/>
              <a:gdLst/>
              <a:ahLst/>
              <a:cxnLst/>
              <a:rect r="r" b="b" t="t" l="l"/>
              <a:pathLst>
                <a:path h="103055" w="448588">
                  <a:moveTo>
                    <a:pt x="51527" y="0"/>
                  </a:moveTo>
                  <a:lnTo>
                    <a:pt x="397061" y="0"/>
                  </a:lnTo>
                  <a:cubicBezTo>
                    <a:pt x="425518" y="0"/>
                    <a:pt x="448588" y="23070"/>
                    <a:pt x="448588" y="51527"/>
                  </a:cubicBezTo>
                  <a:lnTo>
                    <a:pt x="448588" y="51527"/>
                  </a:lnTo>
                  <a:cubicBezTo>
                    <a:pt x="448588" y="65193"/>
                    <a:pt x="443159" y="78299"/>
                    <a:pt x="433496" y="87963"/>
                  </a:cubicBezTo>
                  <a:cubicBezTo>
                    <a:pt x="423833" y="97626"/>
                    <a:pt x="410726" y="103055"/>
                    <a:pt x="397061"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74" id="74"/>
            <p:cNvSpPr txBox="true"/>
            <p:nvPr/>
          </p:nvSpPr>
          <p:spPr>
            <a:xfrm>
              <a:off x="0" y="-38100"/>
              <a:ext cx="448588" cy="141155"/>
            </a:xfrm>
            <a:prstGeom prst="rect">
              <a:avLst/>
            </a:prstGeom>
          </p:spPr>
          <p:txBody>
            <a:bodyPr anchor="ctr" rtlCol="false" tIns="50800" lIns="50800" bIns="50800" rIns="50800"/>
            <a:lstStyle/>
            <a:p>
              <a:pPr algn="ctr">
                <a:lnSpc>
                  <a:spcPts val="2659"/>
                </a:lnSpc>
              </a:pPr>
            </a:p>
          </p:txBody>
        </p:sp>
      </p:grpSp>
      <p:sp>
        <p:nvSpPr>
          <p:cNvPr name="TextBox 75" id="75"/>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Aktivitas</a:t>
            </a:r>
            <a:r>
              <a:rPr lang="en-US" sz="9930">
                <a:solidFill>
                  <a:srgbClr val="000000"/>
                </a:solidFill>
                <a:latin typeface="Open Sans 1"/>
                <a:ea typeface="Open Sans 1"/>
                <a:cs typeface="Open Sans 1"/>
                <a:sym typeface="Open Sans 1"/>
              </a:rPr>
              <a:t> </a:t>
            </a:r>
          </a:p>
        </p:txBody>
      </p:sp>
      <p:sp>
        <p:nvSpPr>
          <p:cNvPr name="TextBox 76" id="76"/>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77" id="77"/>
          <p:cNvSpPr txBox="true"/>
          <p:nvPr/>
        </p:nvSpPr>
        <p:spPr>
          <a:xfrm rot="0">
            <a:off x="4747468" y="1702899"/>
            <a:ext cx="881211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Memori (Jika Gagal)</a:t>
            </a:r>
          </a:p>
        </p:txBody>
      </p:sp>
      <p:sp>
        <p:nvSpPr>
          <p:cNvPr name="Freeform 78" id="78"/>
          <p:cNvSpPr/>
          <p:nvPr/>
        </p:nvSpPr>
        <p:spPr>
          <a:xfrm flipH="false" flipV="false" rot="0">
            <a:off x="11136727" y="5807295"/>
            <a:ext cx="1481982" cy="280214"/>
          </a:xfrm>
          <a:custGeom>
            <a:avLst/>
            <a:gdLst/>
            <a:ahLst/>
            <a:cxnLst/>
            <a:rect r="r" b="b" t="t" l="l"/>
            <a:pathLst>
              <a:path h="280214" w="1481982">
                <a:moveTo>
                  <a:pt x="0" y="0"/>
                </a:moveTo>
                <a:lnTo>
                  <a:pt x="1481982" y="0"/>
                </a:lnTo>
                <a:lnTo>
                  <a:pt x="1481982" y="280215"/>
                </a:lnTo>
                <a:lnTo>
                  <a:pt x="0" y="280215"/>
                </a:lnTo>
                <a:lnTo>
                  <a:pt x="0" y="0"/>
                </a:lnTo>
                <a:close/>
              </a:path>
            </a:pathLst>
          </a:custGeom>
          <a:blipFill>
            <a:blip r:embed="rId7"/>
            <a:stretch>
              <a:fillRect l="0" t="0" r="-5772" b="-13212"/>
            </a:stretch>
          </a:blipFill>
        </p:spPr>
      </p:sp>
      <p:sp>
        <p:nvSpPr>
          <p:cNvPr name="Freeform 79" id="79"/>
          <p:cNvSpPr/>
          <p:nvPr/>
        </p:nvSpPr>
        <p:spPr>
          <a:xfrm flipH="false" flipV="false" rot="0">
            <a:off x="6700638" y="5845649"/>
            <a:ext cx="1481982" cy="280214"/>
          </a:xfrm>
          <a:custGeom>
            <a:avLst/>
            <a:gdLst/>
            <a:ahLst/>
            <a:cxnLst/>
            <a:rect r="r" b="b" t="t" l="l"/>
            <a:pathLst>
              <a:path h="280214" w="1481982">
                <a:moveTo>
                  <a:pt x="0" y="0"/>
                </a:moveTo>
                <a:lnTo>
                  <a:pt x="1481982" y="0"/>
                </a:lnTo>
                <a:lnTo>
                  <a:pt x="1481982" y="280215"/>
                </a:lnTo>
                <a:lnTo>
                  <a:pt x="0" y="280215"/>
                </a:lnTo>
                <a:lnTo>
                  <a:pt x="0" y="0"/>
                </a:lnTo>
                <a:close/>
              </a:path>
            </a:pathLst>
          </a:custGeom>
          <a:blipFill>
            <a:blip r:embed="rId7"/>
            <a:stretch>
              <a:fillRect l="0" t="0" r="-5772" b="-13212"/>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448958" y="2895146"/>
            <a:ext cx="3902685" cy="5408066"/>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235" t="0" r="-3235"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4780267" y="2895146"/>
            <a:ext cx="3902685" cy="5408066"/>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67" t="0" r="-3867"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35" id="35"/>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6" id="36"/>
          <p:cNvGrpSpPr>
            <a:grpSpLocks noChangeAspect="true"/>
          </p:cNvGrpSpPr>
          <p:nvPr/>
        </p:nvGrpSpPr>
        <p:grpSpPr>
          <a:xfrm rot="0">
            <a:off x="9253901" y="2895146"/>
            <a:ext cx="3902685" cy="540806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02" t="0" r="-3802"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48" id="48"/>
          <p:cNvGrpSpPr>
            <a:grpSpLocks noChangeAspect="true"/>
          </p:cNvGrpSpPr>
          <p:nvPr/>
        </p:nvGrpSpPr>
        <p:grpSpPr>
          <a:xfrm rot="0">
            <a:off x="13727535" y="2895146"/>
            <a:ext cx="3902685" cy="5408066"/>
            <a:chOff x="0" y="0"/>
            <a:chExt cx="4734560" cy="6560820"/>
          </a:xfrm>
        </p:grpSpPr>
        <p:sp>
          <p:nvSpPr>
            <p:cNvPr name="Freeform 49" id="4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0" id="5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1" id="5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3802" t="0" r="-3802" b="0"/>
              </a:stretch>
            </a:blipFill>
          </p:spPr>
        </p:sp>
        <p:sp>
          <p:nvSpPr>
            <p:cNvPr name="Freeform 52" id="5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53" id="5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54" id="5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55" id="5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56" id="5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57" id="5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8" id="5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9" id="5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60" id="60"/>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Aktivitas</a:t>
            </a:r>
            <a:r>
              <a:rPr lang="en-US" sz="9930">
                <a:solidFill>
                  <a:srgbClr val="000000"/>
                </a:solidFill>
                <a:latin typeface="Open Sans 1"/>
                <a:ea typeface="Open Sans 1"/>
                <a:cs typeface="Open Sans 1"/>
                <a:sym typeface="Open Sans 1"/>
              </a:rPr>
              <a:t> </a:t>
            </a:r>
          </a:p>
        </p:txBody>
      </p:sp>
      <p:sp>
        <p:nvSpPr>
          <p:cNvPr name="TextBox 61" id="61"/>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62" id="62"/>
          <p:cNvSpPr txBox="true"/>
          <p:nvPr/>
        </p:nvSpPr>
        <p:spPr>
          <a:xfrm rot="0">
            <a:off x="4698429" y="1693374"/>
            <a:ext cx="889114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Ejaan (Jika Berhasil)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448958" y="2895146"/>
            <a:ext cx="3902685" cy="5408066"/>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235" t="0" r="-3235"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4780267" y="2895146"/>
            <a:ext cx="3902685" cy="5408066"/>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867" t="0" r="-3867"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35" id="35"/>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6" id="36"/>
          <p:cNvGrpSpPr>
            <a:grpSpLocks noChangeAspect="true"/>
          </p:cNvGrpSpPr>
          <p:nvPr/>
        </p:nvGrpSpPr>
        <p:grpSpPr>
          <a:xfrm rot="0">
            <a:off x="9253901" y="2895146"/>
            <a:ext cx="3902685" cy="540806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02" t="0" r="-3802"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48" id="48"/>
          <p:cNvGrpSpPr>
            <a:grpSpLocks noChangeAspect="true"/>
          </p:cNvGrpSpPr>
          <p:nvPr/>
        </p:nvGrpSpPr>
        <p:grpSpPr>
          <a:xfrm rot="0">
            <a:off x="13706683" y="2895146"/>
            <a:ext cx="3902685" cy="5408066"/>
            <a:chOff x="0" y="0"/>
            <a:chExt cx="4734560" cy="6560820"/>
          </a:xfrm>
        </p:grpSpPr>
        <p:sp>
          <p:nvSpPr>
            <p:cNvPr name="Freeform 49" id="4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0" id="5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1" id="5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3802" t="0" r="-3802" b="0"/>
              </a:stretch>
            </a:blipFill>
          </p:spPr>
        </p:sp>
        <p:sp>
          <p:nvSpPr>
            <p:cNvPr name="Freeform 52" id="5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53" id="5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54" id="5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55" id="5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56" id="5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57" id="5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8" id="5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9" id="5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60" id="60"/>
          <p:cNvGrpSpPr/>
          <p:nvPr/>
        </p:nvGrpSpPr>
        <p:grpSpPr>
          <a:xfrm rot="0">
            <a:off x="14726615" y="5143500"/>
            <a:ext cx="1881870" cy="902055"/>
            <a:chOff x="0" y="0"/>
            <a:chExt cx="495637" cy="237578"/>
          </a:xfrm>
        </p:grpSpPr>
        <p:sp>
          <p:nvSpPr>
            <p:cNvPr name="Freeform 61" id="61"/>
            <p:cNvSpPr/>
            <p:nvPr/>
          </p:nvSpPr>
          <p:spPr>
            <a:xfrm flipH="false" flipV="false" rot="0">
              <a:off x="0" y="0"/>
              <a:ext cx="495637" cy="237578"/>
            </a:xfrm>
            <a:custGeom>
              <a:avLst/>
              <a:gdLst/>
              <a:ahLst/>
              <a:cxnLst/>
              <a:rect r="r" b="b" t="t" l="l"/>
              <a:pathLst>
                <a:path h="237578" w="495637">
                  <a:moveTo>
                    <a:pt x="37026" y="0"/>
                  </a:moveTo>
                  <a:lnTo>
                    <a:pt x="458611" y="0"/>
                  </a:lnTo>
                  <a:cubicBezTo>
                    <a:pt x="468431" y="0"/>
                    <a:pt x="477848" y="3901"/>
                    <a:pt x="484792" y="10845"/>
                  </a:cubicBezTo>
                  <a:cubicBezTo>
                    <a:pt x="491736" y="17788"/>
                    <a:pt x="495637" y="27206"/>
                    <a:pt x="495637" y="37026"/>
                  </a:cubicBezTo>
                  <a:lnTo>
                    <a:pt x="495637" y="200553"/>
                  </a:lnTo>
                  <a:cubicBezTo>
                    <a:pt x="495637" y="221001"/>
                    <a:pt x="479060" y="237578"/>
                    <a:pt x="458611" y="237578"/>
                  </a:cubicBezTo>
                  <a:lnTo>
                    <a:pt x="37026" y="237578"/>
                  </a:lnTo>
                  <a:cubicBezTo>
                    <a:pt x="27206" y="237578"/>
                    <a:pt x="17788" y="233677"/>
                    <a:pt x="10845" y="226734"/>
                  </a:cubicBezTo>
                  <a:cubicBezTo>
                    <a:pt x="3901" y="219790"/>
                    <a:pt x="0" y="210372"/>
                    <a:pt x="0" y="200553"/>
                  </a:cubicBezTo>
                  <a:lnTo>
                    <a:pt x="0" y="37026"/>
                  </a:lnTo>
                  <a:cubicBezTo>
                    <a:pt x="0" y="27206"/>
                    <a:pt x="3901" y="17788"/>
                    <a:pt x="10845" y="10845"/>
                  </a:cubicBezTo>
                  <a:cubicBezTo>
                    <a:pt x="17788" y="3901"/>
                    <a:pt x="27206" y="0"/>
                    <a:pt x="37026" y="0"/>
                  </a:cubicBezTo>
                  <a:close/>
                </a:path>
              </a:pathLst>
            </a:custGeom>
            <a:solidFill>
              <a:srgbClr val="000000"/>
            </a:solidFill>
          </p:spPr>
        </p:sp>
        <p:sp>
          <p:nvSpPr>
            <p:cNvPr name="TextBox 62" id="62"/>
            <p:cNvSpPr txBox="true"/>
            <p:nvPr/>
          </p:nvSpPr>
          <p:spPr>
            <a:xfrm>
              <a:off x="0" y="-38100"/>
              <a:ext cx="495637" cy="275678"/>
            </a:xfrm>
            <a:prstGeom prst="rect">
              <a:avLst/>
            </a:prstGeom>
          </p:spPr>
          <p:txBody>
            <a:bodyPr anchor="ctr" rtlCol="false" tIns="50800" lIns="50800" bIns="50800" rIns="50800"/>
            <a:lstStyle/>
            <a:p>
              <a:pPr algn="ctr">
                <a:lnSpc>
                  <a:spcPts val="2659"/>
                </a:lnSpc>
              </a:pPr>
            </a:p>
          </p:txBody>
        </p:sp>
      </p:grpSp>
      <p:sp>
        <p:nvSpPr>
          <p:cNvPr name="Freeform 63" id="63"/>
          <p:cNvSpPr/>
          <p:nvPr/>
        </p:nvSpPr>
        <p:spPr>
          <a:xfrm flipH="false" flipV="false" rot="0">
            <a:off x="14726615" y="5143500"/>
            <a:ext cx="1881870" cy="902055"/>
          </a:xfrm>
          <a:custGeom>
            <a:avLst/>
            <a:gdLst/>
            <a:ahLst/>
            <a:cxnLst/>
            <a:rect r="r" b="b" t="t" l="l"/>
            <a:pathLst>
              <a:path h="902055" w="1881870">
                <a:moveTo>
                  <a:pt x="0" y="0"/>
                </a:moveTo>
                <a:lnTo>
                  <a:pt x="1881870" y="0"/>
                </a:lnTo>
                <a:lnTo>
                  <a:pt x="1881870" y="902055"/>
                </a:lnTo>
                <a:lnTo>
                  <a:pt x="0" y="902055"/>
                </a:lnTo>
                <a:lnTo>
                  <a:pt x="0" y="0"/>
                </a:lnTo>
                <a:close/>
              </a:path>
            </a:pathLst>
          </a:custGeom>
          <a:blipFill>
            <a:blip r:embed="rId7"/>
            <a:stretch>
              <a:fillRect l="-6082" t="0" r="-6082" b="0"/>
            </a:stretch>
          </a:blipFill>
        </p:spPr>
      </p:sp>
      <p:sp>
        <p:nvSpPr>
          <p:cNvPr name="TextBox 64" id="64"/>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Aktivitas</a:t>
            </a:r>
            <a:r>
              <a:rPr lang="en-US" sz="9930">
                <a:solidFill>
                  <a:srgbClr val="000000"/>
                </a:solidFill>
                <a:latin typeface="Open Sans 1"/>
                <a:ea typeface="Open Sans 1"/>
                <a:cs typeface="Open Sans 1"/>
                <a:sym typeface="Open Sans 1"/>
              </a:rPr>
              <a:t> </a:t>
            </a:r>
          </a:p>
        </p:txBody>
      </p:sp>
      <p:sp>
        <p:nvSpPr>
          <p:cNvPr name="TextBox 65" id="65"/>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66" id="66"/>
          <p:cNvSpPr txBox="true"/>
          <p:nvPr/>
        </p:nvSpPr>
        <p:spPr>
          <a:xfrm rot="0">
            <a:off x="5122069" y="1693374"/>
            <a:ext cx="8043862"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Ejaan (Jika Gagal)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sp>
        <p:nvSpPr>
          <p:cNvPr name="Freeform 2" id="2"/>
          <p:cNvSpPr/>
          <p:nvPr/>
        </p:nvSpPr>
        <p:spPr>
          <a:xfrm flipH="false" flipV="false" rot="0">
            <a:off x="1282399" y="6322729"/>
            <a:ext cx="3690225" cy="2169715"/>
          </a:xfrm>
          <a:custGeom>
            <a:avLst/>
            <a:gdLst/>
            <a:ahLst/>
            <a:cxnLst/>
            <a:rect r="r" b="b" t="t" l="l"/>
            <a:pathLst>
              <a:path h="2169715" w="3690225">
                <a:moveTo>
                  <a:pt x="0" y="0"/>
                </a:moveTo>
                <a:lnTo>
                  <a:pt x="3690225" y="0"/>
                </a:lnTo>
                <a:lnTo>
                  <a:pt x="3690225" y="2169715"/>
                </a:lnTo>
                <a:lnTo>
                  <a:pt x="0" y="2169715"/>
                </a:lnTo>
                <a:lnTo>
                  <a:pt x="0" y="0"/>
                </a:lnTo>
                <a:close/>
              </a:path>
            </a:pathLst>
          </a:custGeom>
          <a:blipFill>
            <a:blip r:embed="rId2"/>
            <a:stretch>
              <a:fillRect l="0" t="0" r="0" b="0"/>
            </a:stretch>
          </a:blipFill>
        </p:spPr>
      </p:sp>
      <p:sp>
        <p:nvSpPr>
          <p:cNvPr name="AutoShape 3" id="3"/>
          <p:cNvSpPr/>
          <p:nvPr/>
        </p:nvSpPr>
        <p:spPr>
          <a:xfrm flipH="true">
            <a:off x="3127511" y="4551912"/>
            <a:ext cx="3095008" cy="1770817"/>
          </a:xfrm>
          <a:prstGeom prst="line">
            <a:avLst/>
          </a:prstGeom>
          <a:ln cap="flat" w="38100">
            <a:solidFill>
              <a:srgbClr val="000000"/>
            </a:solidFill>
            <a:prstDash val="solid"/>
            <a:headEnd type="none" len="sm" w="sm"/>
            <a:tailEnd type="triangle" len="med" w="lg"/>
          </a:ln>
        </p:spPr>
      </p:sp>
      <p:grpSp>
        <p:nvGrpSpPr>
          <p:cNvPr name="Group 4" id="4"/>
          <p:cNvGrpSpPr/>
          <p:nvPr/>
        </p:nvGrpSpPr>
        <p:grpSpPr>
          <a:xfrm rot="0">
            <a:off x="0" y="0"/>
            <a:ext cx="6697522" cy="1726247"/>
            <a:chOff x="0" y="0"/>
            <a:chExt cx="1763956" cy="454649"/>
          </a:xfrm>
        </p:grpSpPr>
        <p:sp>
          <p:nvSpPr>
            <p:cNvPr name="Freeform 5" id="5"/>
            <p:cNvSpPr/>
            <p:nvPr/>
          </p:nvSpPr>
          <p:spPr>
            <a:xfrm flipH="false" flipV="false" rot="0">
              <a:off x="0" y="0"/>
              <a:ext cx="1763956" cy="454649"/>
            </a:xfrm>
            <a:custGeom>
              <a:avLst/>
              <a:gdLst/>
              <a:ahLst/>
              <a:cxnLst/>
              <a:rect r="r" b="b" t="t" l="l"/>
              <a:pathLst>
                <a:path h="454649" w="1763956">
                  <a:moveTo>
                    <a:pt x="0" y="0"/>
                  </a:moveTo>
                  <a:lnTo>
                    <a:pt x="1763956" y="0"/>
                  </a:lnTo>
                  <a:lnTo>
                    <a:pt x="1763956" y="454649"/>
                  </a:lnTo>
                  <a:lnTo>
                    <a:pt x="0" y="454649"/>
                  </a:lnTo>
                  <a:close/>
                </a:path>
              </a:pathLst>
            </a:custGeom>
            <a:solidFill>
              <a:srgbClr val="333333"/>
            </a:solidFill>
          </p:spPr>
        </p:sp>
        <p:sp>
          <p:nvSpPr>
            <p:cNvPr name="TextBox 6" id="6"/>
            <p:cNvSpPr txBox="true"/>
            <p:nvPr/>
          </p:nvSpPr>
          <p:spPr>
            <a:xfrm>
              <a:off x="0" y="-38100"/>
              <a:ext cx="1763956" cy="49274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2281376" y="4280376"/>
            <a:ext cx="10287000" cy="1726247"/>
            <a:chOff x="0" y="0"/>
            <a:chExt cx="2709333" cy="454649"/>
          </a:xfrm>
        </p:grpSpPr>
        <p:sp>
          <p:nvSpPr>
            <p:cNvPr name="Freeform 8" id="8"/>
            <p:cNvSpPr/>
            <p:nvPr/>
          </p:nvSpPr>
          <p:spPr>
            <a:xfrm flipH="false" flipV="false" rot="0">
              <a:off x="0" y="0"/>
              <a:ext cx="2709333" cy="454649"/>
            </a:xfrm>
            <a:custGeom>
              <a:avLst/>
              <a:gdLst/>
              <a:ahLst/>
              <a:cxnLst/>
              <a:rect r="r" b="b" t="t" l="l"/>
              <a:pathLst>
                <a:path h="454649" w="2709333">
                  <a:moveTo>
                    <a:pt x="0" y="0"/>
                  </a:moveTo>
                  <a:lnTo>
                    <a:pt x="2709333" y="0"/>
                  </a:lnTo>
                  <a:lnTo>
                    <a:pt x="2709333" y="454649"/>
                  </a:lnTo>
                  <a:lnTo>
                    <a:pt x="0" y="454649"/>
                  </a:lnTo>
                  <a:close/>
                </a:path>
              </a:pathLst>
            </a:custGeom>
            <a:solidFill>
              <a:srgbClr val="2D9B9A"/>
            </a:solidFill>
          </p:spPr>
        </p:sp>
        <p:sp>
          <p:nvSpPr>
            <p:cNvPr name="TextBox 9" id="9"/>
            <p:cNvSpPr txBox="true"/>
            <p:nvPr/>
          </p:nvSpPr>
          <p:spPr>
            <a:xfrm>
              <a:off x="0" y="-38100"/>
              <a:ext cx="2709333" cy="492749"/>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684868" y="6322729"/>
            <a:ext cx="3747359" cy="2169715"/>
          </a:xfrm>
          <a:custGeom>
            <a:avLst/>
            <a:gdLst/>
            <a:ahLst/>
            <a:cxnLst/>
            <a:rect r="r" b="b" t="t" l="l"/>
            <a:pathLst>
              <a:path h="2169715" w="3747359">
                <a:moveTo>
                  <a:pt x="0" y="0"/>
                </a:moveTo>
                <a:lnTo>
                  <a:pt x="3747359" y="0"/>
                </a:lnTo>
                <a:lnTo>
                  <a:pt x="3747359" y="2169715"/>
                </a:lnTo>
                <a:lnTo>
                  <a:pt x="0" y="2169715"/>
                </a:lnTo>
                <a:lnTo>
                  <a:pt x="0" y="0"/>
                </a:lnTo>
                <a:close/>
              </a:path>
            </a:pathLst>
          </a:custGeom>
          <a:blipFill>
            <a:blip r:embed="rId3"/>
            <a:stretch>
              <a:fillRect l="-6934" t="0" r="-6934" b="0"/>
            </a:stretch>
          </a:blipFill>
        </p:spPr>
      </p:sp>
      <p:sp>
        <p:nvSpPr>
          <p:cNvPr name="AutoShape 11" id="11"/>
          <p:cNvSpPr/>
          <p:nvPr/>
        </p:nvSpPr>
        <p:spPr>
          <a:xfrm>
            <a:off x="7558548" y="4551912"/>
            <a:ext cx="0" cy="1770817"/>
          </a:xfrm>
          <a:prstGeom prst="line">
            <a:avLst/>
          </a:prstGeom>
          <a:ln cap="flat" w="38100">
            <a:solidFill>
              <a:srgbClr val="000000"/>
            </a:solidFill>
            <a:prstDash val="solid"/>
            <a:headEnd type="none" len="sm" w="sm"/>
            <a:tailEnd type="triangle" len="med" w="lg"/>
          </a:ln>
        </p:spPr>
      </p:sp>
      <p:grpSp>
        <p:nvGrpSpPr>
          <p:cNvPr name="Group 12" id="12"/>
          <p:cNvGrpSpPr/>
          <p:nvPr/>
        </p:nvGrpSpPr>
        <p:grpSpPr>
          <a:xfrm rot="0">
            <a:off x="0" y="9725025"/>
            <a:ext cx="18288000" cy="561975"/>
            <a:chOff x="0" y="0"/>
            <a:chExt cx="4816593" cy="148010"/>
          </a:xfrm>
        </p:grpSpPr>
        <p:sp>
          <p:nvSpPr>
            <p:cNvPr name="Freeform 13" id="13"/>
            <p:cNvSpPr/>
            <p:nvPr/>
          </p:nvSpPr>
          <p:spPr>
            <a:xfrm flipH="false" flipV="false" rot="0">
              <a:off x="0" y="0"/>
              <a:ext cx="4816592" cy="148010"/>
            </a:xfrm>
            <a:custGeom>
              <a:avLst/>
              <a:gdLst/>
              <a:ahLst/>
              <a:cxnLst/>
              <a:rect r="r" b="b" t="t" l="l"/>
              <a:pathLst>
                <a:path h="148010" w="4816592">
                  <a:moveTo>
                    <a:pt x="0" y="0"/>
                  </a:moveTo>
                  <a:lnTo>
                    <a:pt x="4816592" y="0"/>
                  </a:lnTo>
                  <a:lnTo>
                    <a:pt x="4816592" y="148010"/>
                  </a:lnTo>
                  <a:lnTo>
                    <a:pt x="0" y="148010"/>
                  </a:lnTo>
                  <a:close/>
                </a:path>
              </a:pathLst>
            </a:custGeom>
            <a:solidFill>
              <a:srgbClr val="BCBCBB"/>
            </a:solidFill>
          </p:spPr>
        </p:sp>
        <p:sp>
          <p:nvSpPr>
            <p:cNvPr name="TextBox 14" id="14"/>
            <p:cNvSpPr txBox="true"/>
            <p:nvPr/>
          </p:nvSpPr>
          <p:spPr>
            <a:xfrm>
              <a:off x="0" y="-38100"/>
              <a:ext cx="4816593" cy="18611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4214084" y="226627"/>
            <a:ext cx="1824504" cy="1604145"/>
          </a:xfrm>
          <a:custGeom>
            <a:avLst/>
            <a:gdLst/>
            <a:ahLst/>
            <a:cxnLst/>
            <a:rect r="r" b="b" t="t" l="l"/>
            <a:pathLst>
              <a:path h="1604145" w="1824504">
                <a:moveTo>
                  <a:pt x="0" y="0"/>
                </a:moveTo>
                <a:lnTo>
                  <a:pt x="1824503" y="0"/>
                </a:lnTo>
                <a:lnTo>
                  <a:pt x="1824503" y="1604146"/>
                </a:lnTo>
                <a:lnTo>
                  <a:pt x="0" y="1604146"/>
                </a:lnTo>
                <a:lnTo>
                  <a:pt x="0" y="0"/>
                </a:lnTo>
                <a:close/>
              </a:path>
            </a:pathLst>
          </a:custGeom>
          <a:blipFill>
            <a:blip r:embed="rId4"/>
            <a:stretch>
              <a:fillRect l="0" t="-6868" r="0" b="-6868"/>
            </a:stretch>
          </a:blipFill>
        </p:spPr>
      </p:sp>
      <p:sp>
        <p:nvSpPr>
          <p:cNvPr name="Freeform 16" id="16"/>
          <p:cNvSpPr/>
          <p:nvPr/>
        </p:nvSpPr>
        <p:spPr>
          <a:xfrm flipH="false" flipV="false" rot="0">
            <a:off x="6187654" y="2141272"/>
            <a:ext cx="2741786" cy="2410641"/>
          </a:xfrm>
          <a:custGeom>
            <a:avLst/>
            <a:gdLst/>
            <a:ahLst/>
            <a:cxnLst/>
            <a:rect r="r" b="b" t="t" l="l"/>
            <a:pathLst>
              <a:path h="2410641" w="2741786">
                <a:moveTo>
                  <a:pt x="0" y="0"/>
                </a:moveTo>
                <a:lnTo>
                  <a:pt x="2741787" y="0"/>
                </a:lnTo>
                <a:lnTo>
                  <a:pt x="2741787" y="2410640"/>
                </a:lnTo>
                <a:lnTo>
                  <a:pt x="0" y="2410640"/>
                </a:lnTo>
                <a:lnTo>
                  <a:pt x="0" y="0"/>
                </a:lnTo>
                <a:close/>
              </a:path>
            </a:pathLst>
          </a:custGeom>
          <a:blipFill>
            <a:blip r:embed="rId4"/>
            <a:stretch>
              <a:fillRect l="0" t="-6868" r="0" b="-6868"/>
            </a:stretch>
          </a:blipFill>
        </p:spPr>
      </p:sp>
      <p:sp>
        <p:nvSpPr>
          <p:cNvPr name="Freeform 17" id="17"/>
          <p:cNvSpPr/>
          <p:nvPr/>
        </p:nvSpPr>
        <p:spPr>
          <a:xfrm flipH="false" flipV="false" rot="0">
            <a:off x="10146602" y="6322729"/>
            <a:ext cx="3312321" cy="2206834"/>
          </a:xfrm>
          <a:custGeom>
            <a:avLst/>
            <a:gdLst/>
            <a:ahLst/>
            <a:cxnLst/>
            <a:rect r="r" b="b" t="t" l="l"/>
            <a:pathLst>
              <a:path h="2206834" w="3312321">
                <a:moveTo>
                  <a:pt x="0" y="0"/>
                </a:moveTo>
                <a:lnTo>
                  <a:pt x="3312321" y="0"/>
                </a:lnTo>
                <a:lnTo>
                  <a:pt x="3312321" y="2206834"/>
                </a:lnTo>
                <a:lnTo>
                  <a:pt x="0" y="2206834"/>
                </a:lnTo>
                <a:lnTo>
                  <a:pt x="0" y="0"/>
                </a:lnTo>
                <a:close/>
              </a:path>
            </a:pathLst>
          </a:custGeom>
          <a:blipFill>
            <a:blip r:embed="rId5"/>
            <a:stretch>
              <a:fillRect l="0" t="0" r="0" b="0"/>
            </a:stretch>
          </a:blipFill>
        </p:spPr>
      </p:sp>
      <p:sp>
        <p:nvSpPr>
          <p:cNvPr name="TextBox 18" id="18"/>
          <p:cNvSpPr txBox="true"/>
          <p:nvPr/>
        </p:nvSpPr>
        <p:spPr>
          <a:xfrm rot="0">
            <a:off x="369947" y="150178"/>
            <a:ext cx="6327575" cy="1576069"/>
          </a:xfrm>
          <a:prstGeom prst="rect">
            <a:avLst/>
          </a:prstGeom>
        </p:spPr>
        <p:txBody>
          <a:bodyPr anchor="t" rtlCol="false" tIns="0" lIns="0" bIns="0" rIns="0">
            <a:spAutoFit/>
          </a:bodyPr>
          <a:lstStyle/>
          <a:p>
            <a:pPr algn="ctr">
              <a:lnSpc>
                <a:spcPts val="12880"/>
              </a:lnSpc>
            </a:pPr>
            <a:r>
              <a:rPr lang="en-US" sz="9200">
                <a:solidFill>
                  <a:srgbClr val="38B6FF"/>
                </a:solidFill>
                <a:latin typeface="Luckiest Guy"/>
                <a:ea typeface="Luckiest Guy"/>
                <a:cs typeface="Luckiest Guy"/>
                <a:sym typeface="Luckiest Guy"/>
              </a:rPr>
              <a:t>WHAT IS ?</a:t>
            </a:r>
          </a:p>
        </p:txBody>
      </p:sp>
      <p:sp>
        <p:nvSpPr>
          <p:cNvPr name="AutoShape 19" id="19"/>
          <p:cNvSpPr/>
          <p:nvPr/>
        </p:nvSpPr>
        <p:spPr>
          <a:xfrm>
            <a:off x="8929441" y="4551912"/>
            <a:ext cx="2873322" cy="1770817"/>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448958" y="2895146"/>
            <a:ext cx="3902685" cy="5408066"/>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504" t="0" r="-3504"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4780267" y="2895146"/>
            <a:ext cx="3902685" cy="5408066"/>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012" t="0" r="-3012"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35" id="35"/>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6" id="36"/>
          <p:cNvGrpSpPr>
            <a:grpSpLocks noChangeAspect="true"/>
          </p:cNvGrpSpPr>
          <p:nvPr/>
        </p:nvGrpSpPr>
        <p:grpSpPr>
          <a:xfrm rot="0">
            <a:off x="9253901" y="2895146"/>
            <a:ext cx="3902685" cy="540806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055" t="0" r="-3055"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48" id="48"/>
          <p:cNvGrpSpPr>
            <a:grpSpLocks noChangeAspect="true"/>
          </p:cNvGrpSpPr>
          <p:nvPr/>
        </p:nvGrpSpPr>
        <p:grpSpPr>
          <a:xfrm rot="0">
            <a:off x="13727535" y="2895146"/>
            <a:ext cx="3902685" cy="5408066"/>
            <a:chOff x="0" y="0"/>
            <a:chExt cx="4734560" cy="6560820"/>
          </a:xfrm>
        </p:grpSpPr>
        <p:sp>
          <p:nvSpPr>
            <p:cNvPr name="Freeform 49" id="4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0" id="5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1" id="5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3573" t="0" r="-3573" b="0"/>
              </a:stretch>
            </a:blipFill>
          </p:spPr>
        </p:sp>
        <p:sp>
          <p:nvSpPr>
            <p:cNvPr name="Freeform 52" id="5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53" id="5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54" id="5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55" id="5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56" id="5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57" id="5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8" id="5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9" id="5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60" id="60"/>
          <p:cNvGrpSpPr/>
          <p:nvPr/>
        </p:nvGrpSpPr>
        <p:grpSpPr>
          <a:xfrm rot="0">
            <a:off x="5212282" y="5782870"/>
            <a:ext cx="3038656" cy="391285"/>
            <a:chOff x="0" y="0"/>
            <a:chExt cx="800304" cy="103055"/>
          </a:xfrm>
        </p:grpSpPr>
        <p:sp>
          <p:nvSpPr>
            <p:cNvPr name="Freeform 61" id="61"/>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2" id="62"/>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3" id="63"/>
          <p:cNvGrpSpPr/>
          <p:nvPr/>
        </p:nvGrpSpPr>
        <p:grpSpPr>
          <a:xfrm rot="0">
            <a:off x="9685915" y="6047067"/>
            <a:ext cx="3038656" cy="391285"/>
            <a:chOff x="0" y="0"/>
            <a:chExt cx="800304" cy="103055"/>
          </a:xfrm>
        </p:grpSpPr>
        <p:sp>
          <p:nvSpPr>
            <p:cNvPr name="Freeform 64" id="64"/>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5" id="65"/>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6" id="66"/>
          <p:cNvGrpSpPr/>
          <p:nvPr/>
        </p:nvGrpSpPr>
        <p:grpSpPr>
          <a:xfrm rot="0">
            <a:off x="14156711" y="6107352"/>
            <a:ext cx="3038656" cy="391285"/>
            <a:chOff x="0" y="0"/>
            <a:chExt cx="800304" cy="103055"/>
          </a:xfrm>
        </p:grpSpPr>
        <p:sp>
          <p:nvSpPr>
            <p:cNvPr name="Freeform 67" id="67"/>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8" id="68"/>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9" id="69"/>
          <p:cNvGrpSpPr/>
          <p:nvPr/>
        </p:nvGrpSpPr>
        <p:grpSpPr>
          <a:xfrm rot="0">
            <a:off x="11083035" y="5716066"/>
            <a:ext cx="1703232" cy="391285"/>
            <a:chOff x="0" y="0"/>
            <a:chExt cx="448588" cy="103055"/>
          </a:xfrm>
        </p:grpSpPr>
        <p:sp>
          <p:nvSpPr>
            <p:cNvPr name="Freeform 70" id="70"/>
            <p:cNvSpPr/>
            <p:nvPr/>
          </p:nvSpPr>
          <p:spPr>
            <a:xfrm flipH="false" flipV="false" rot="0">
              <a:off x="0" y="0"/>
              <a:ext cx="448588" cy="103055"/>
            </a:xfrm>
            <a:custGeom>
              <a:avLst/>
              <a:gdLst/>
              <a:ahLst/>
              <a:cxnLst/>
              <a:rect r="r" b="b" t="t" l="l"/>
              <a:pathLst>
                <a:path h="103055" w="448588">
                  <a:moveTo>
                    <a:pt x="51527" y="0"/>
                  </a:moveTo>
                  <a:lnTo>
                    <a:pt x="397061" y="0"/>
                  </a:lnTo>
                  <a:cubicBezTo>
                    <a:pt x="425518" y="0"/>
                    <a:pt x="448588" y="23070"/>
                    <a:pt x="448588" y="51527"/>
                  </a:cubicBezTo>
                  <a:lnTo>
                    <a:pt x="448588" y="51527"/>
                  </a:lnTo>
                  <a:cubicBezTo>
                    <a:pt x="448588" y="65193"/>
                    <a:pt x="443159" y="78299"/>
                    <a:pt x="433496" y="87963"/>
                  </a:cubicBezTo>
                  <a:cubicBezTo>
                    <a:pt x="423833" y="97626"/>
                    <a:pt x="410726" y="103055"/>
                    <a:pt x="397061"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71" id="71"/>
            <p:cNvSpPr txBox="true"/>
            <p:nvPr/>
          </p:nvSpPr>
          <p:spPr>
            <a:xfrm>
              <a:off x="0" y="-38100"/>
              <a:ext cx="448588" cy="141155"/>
            </a:xfrm>
            <a:prstGeom prst="rect">
              <a:avLst/>
            </a:prstGeom>
          </p:spPr>
          <p:txBody>
            <a:bodyPr anchor="ctr" rtlCol="false" tIns="50800" lIns="50800" bIns="50800" rIns="50800"/>
            <a:lstStyle/>
            <a:p>
              <a:pPr algn="ctr">
                <a:lnSpc>
                  <a:spcPts val="2659"/>
                </a:lnSpc>
              </a:pPr>
            </a:p>
          </p:txBody>
        </p:sp>
      </p:grpSp>
      <p:grpSp>
        <p:nvGrpSpPr>
          <p:cNvPr name="Group 72" id="72"/>
          <p:cNvGrpSpPr/>
          <p:nvPr/>
        </p:nvGrpSpPr>
        <p:grpSpPr>
          <a:xfrm rot="0">
            <a:off x="6611864" y="5403536"/>
            <a:ext cx="1694893" cy="441878"/>
            <a:chOff x="0" y="0"/>
            <a:chExt cx="446391" cy="116379"/>
          </a:xfrm>
        </p:grpSpPr>
        <p:sp>
          <p:nvSpPr>
            <p:cNvPr name="Freeform 73" id="73"/>
            <p:cNvSpPr/>
            <p:nvPr/>
          </p:nvSpPr>
          <p:spPr>
            <a:xfrm flipH="false" flipV="false" rot="0">
              <a:off x="0" y="0"/>
              <a:ext cx="446392" cy="116379"/>
            </a:xfrm>
            <a:custGeom>
              <a:avLst/>
              <a:gdLst/>
              <a:ahLst/>
              <a:cxnLst/>
              <a:rect r="r" b="b" t="t" l="l"/>
              <a:pathLst>
                <a:path h="116379" w="446392">
                  <a:moveTo>
                    <a:pt x="58190" y="0"/>
                  </a:moveTo>
                  <a:lnTo>
                    <a:pt x="388202" y="0"/>
                  </a:lnTo>
                  <a:cubicBezTo>
                    <a:pt x="403635" y="0"/>
                    <a:pt x="418435" y="6131"/>
                    <a:pt x="429348" y="17043"/>
                  </a:cubicBezTo>
                  <a:cubicBezTo>
                    <a:pt x="440261" y="27956"/>
                    <a:pt x="446392" y="42757"/>
                    <a:pt x="446392" y="58190"/>
                  </a:cubicBezTo>
                  <a:lnTo>
                    <a:pt x="446392" y="58190"/>
                  </a:lnTo>
                  <a:cubicBezTo>
                    <a:pt x="446392" y="73622"/>
                    <a:pt x="440261" y="88423"/>
                    <a:pt x="429348" y="99336"/>
                  </a:cubicBezTo>
                  <a:cubicBezTo>
                    <a:pt x="418435" y="110249"/>
                    <a:pt x="403635" y="116379"/>
                    <a:pt x="388202" y="116379"/>
                  </a:cubicBezTo>
                  <a:lnTo>
                    <a:pt x="58190" y="116379"/>
                  </a:lnTo>
                  <a:cubicBezTo>
                    <a:pt x="42757" y="116379"/>
                    <a:pt x="27956" y="110249"/>
                    <a:pt x="17043" y="99336"/>
                  </a:cubicBezTo>
                  <a:cubicBezTo>
                    <a:pt x="6131" y="88423"/>
                    <a:pt x="0" y="73622"/>
                    <a:pt x="0" y="58190"/>
                  </a:cubicBezTo>
                  <a:lnTo>
                    <a:pt x="0" y="58190"/>
                  </a:lnTo>
                  <a:cubicBezTo>
                    <a:pt x="0" y="42757"/>
                    <a:pt x="6131" y="27956"/>
                    <a:pt x="17043" y="17043"/>
                  </a:cubicBezTo>
                  <a:cubicBezTo>
                    <a:pt x="27956" y="6131"/>
                    <a:pt x="42757" y="0"/>
                    <a:pt x="58190" y="0"/>
                  </a:cubicBezTo>
                  <a:close/>
                </a:path>
              </a:pathLst>
            </a:custGeom>
            <a:solidFill>
              <a:srgbClr val="010101"/>
            </a:solidFill>
          </p:spPr>
        </p:sp>
        <p:sp>
          <p:nvSpPr>
            <p:cNvPr name="TextBox 74" id="74"/>
            <p:cNvSpPr txBox="true"/>
            <p:nvPr/>
          </p:nvSpPr>
          <p:spPr>
            <a:xfrm>
              <a:off x="0" y="-38100"/>
              <a:ext cx="446391" cy="154479"/>
            </a:xfrm>
            <a:prstGeom prst="rect">
              <a:avLst/>
            </a:prstGeom>
          </p:spPr>
          <p:txBody>
            <a:bodyPr anchor="ctr" rtlCol="false" tIns="50800" lIns="50800" bIns="50800" rIns="50800"/>
            <a:lstStyle/>
            <a:p>
              <a:pPr algn="ctr">
                <a:lnSpc>
                  <a:spcPts val="2659"/>
                </a:lnSpc>
              </a:pPr>
            </a:p>
          </p:txBody>
        </p:sp>
      </p:grpSp>
      <p:sp>
        <p:nvSpPr>
          <p:cNvPr name="TextBox 75" id="75"/>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Aktivitas</a:t>
            </a:r>
            <a:r>
              <a:rPr lang="en-US" sz="9930">
                <a:solidFill>
                  <a:srgbClr val="000000"/>
                </a:solidFill>
                <a:latin typeface="Open Sans 1"/>
                <a:ea typeface="Open Sans 1"/>
                <a:cs typeface="Open Sans 1"/>
                <a:sym typeface="Open Sans 1"/>
              </a:rPr>
              <a:t> </a:t>
            </a:r>
          </a:p>
        </p:txBody>
      </p:sp>
      <p:sp>
        <p:nvSpPr>
          <p:cNvPr name="TextBox 76" id="76"/>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77" id="77"/>
          <p:cNvSpPr txBox="true"/>
          <p:nvPr/>
        </p:nvSpPr>
        <p:spPr>
          <a:xfrm rot="0">
            <a:off x="3338959" y="1693374"/>
            <a:ext cx="11610082"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Urutan Cerita (Jika Berhasil)</a:t>
            </a:r>
          </a:p>
        </p:txBody>
      </p:sp>
      <p:sp>
        <p:nvSpPr>
          <p:cNvPr name="Freeform 78" id="78"/>
          <p:cNvSpPr/>
          <p:nvPr/>
        </p:nvSpPr>
        <p:spPr>
          <a:xfrm flipH="false" flipV="false" rot="0">
            <a:off x="6611864" y="5484119"/>
            <a:ext cx="1392464" cy="274201"/>
          </a:xfrm>
          <a:custGeom>
            <a:avLst/>
            <a:gdLst/>
            <a:ahLst/>
            <a:cxnLst/>
            <a:rect r="r" b="b" t="t" l="l"/>
            <a:pathLst>
              <a:path h="274201" w="1392464">
                <a:moveTo>
                  <a:pt x="0" y="0"/>
                </a:moveTo>
                <a:lnTo>
                  <a:pt x="1392464" y="0"/>
                </a:lnTo>
                <a:lnTo>
                  <a:pt x="1392464" y="274201"/>
                </a:lnTo>
                <a:lnTo>
                  <a:pt x="0" y="274201"/>
                </a:lnTo>
                <a:lnTo>
                  <a:pt x="0" y="0"/>
                </a:lnTo>
                <a:close/>
              </a:path>
            </a:pathLst>
          </a:custGeom>
          <a:blipFill>
            <a:blip r:embed="rId7"/>
            <a:stretch>
              <a:fillRect l="0" t="0" r="0" b="0"/>
            </a:stretch>
          </a:blipFill>
        </p:spPr>
      </p:sp>
      <p:sp>
        <p:nvSpPr>
          <p:cNvPr name="Freeform 79" id="79"/>
          <p:cNvSpPr/>
          <p:nvPr/>
        </p:nvSpPr>
        <p:spPr>
          <a:xfrm flipH="false" flipV="false" rot="0">
            <a:off x="11111610" y="5748795"/>
            <a:ext cx="1481982" cy="280214"/>
          </a:xfrm>
          <a:custGeom>
            <a:avLst/>
            <a:gdLst/>
            <a:ahLst/>
            <a:cxnLst/>
            <a:rect r="r" b="b" t="t" l="l"/>
            <a:pathLst>
              <a:path h="280214" w="1481982">
                <a:moveTo>
                  <a:pt x="0" y="0"/>
                </a:moveTo>
                <a:lnTo>
                  <a:pt x="1481982" y="0"/>
                </a:lnTo>
                <a:lnTo>
                  <a:pt x="1481982" y="280214"/>
                </a:lnTo>
                <a:lnTo>
                  <a:pt x="0" y="280214"/>
                </a:lnTo>
                <a:lnTo>
                  <a:pt x="0" y="0"/>
                </a:lnTo>
                <a:close/>
              </a:path>
            </a:pathLst>
          </a:custGeom>
          <a:blipFill>
            <a:blip r:embed="rId8"/>
            <a:stretch>
              <a:fillRect l="0" t="0" r="-5772" b="-13212"/>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448958" y="2895146"/>
            <a:ext cx="3902685" cy="5408066"/>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504" t="0" r="-3504"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4780267" y="2895146"/>
            <a:ext cx="3902685" cy="5408066"/>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3012" t="0" r="-3012"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35" id="35"/>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36" id="36"/>
          <p:cNvGrpSpPr>
            <a:grpSpLocks noChangeAspect="true"/>
          </p:cNvGrpSpPr>
          <p:nvPr/>
        </p:nvGrpSpPr>
        <p:grpSpPr>
          <a:xfrm rot="0">
            <a:off x="9253901" y="2895146"/>
            <a:ext cx="3902685" cy="540806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055" t="0" r="-3055"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48" id="48"/>
          <p:cNvGrpSpPr>
            <a:grpSpLocks noChangeAspect="true"/>
          </p:cNvGrpSpPr>
          <p:nvPr/>
        </p:nvGrpSpPr>
        <p:grpSpPr>
          <a:xfrm rot="0">
            <a:off x="13724696" y="2895146"/>
            <a:ext cx="3902685" cy="5408066"/>
            <a:chOff x="0" y="0"/>
            <a:chExt cx="4734560" cy="6560820"/>
          </a:xfrm>
        </p:grpSpPr>
        <p:sp>
          <p:nvSpPr>
            <p:cNvPr name="Freeform 49" id="4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0" id="5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1" id="5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3573" t="0" r="-3573" b="0"/>
              </a:stretch>
            </a:blipFill>
          </p:spPr>
        </p:sp>
        <p:sp>
          <p:nvSpPr>
            <p:cNvPr name="Freeform 52" id="5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53" id="5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54" id="5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55" id="5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56" id="5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57" id="5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8" id="5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9" id="5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60" id="60"/>
          <p:cNvGrpSpPr/>
          <p:nvPr/>
        </p:nvGrpSpPr>
        <p:grpSpPr>
          <a:xfrm rot="0">
            <a:off x="5212282" y="5782870"/>
            <a:ext cx="3038656" cy="391285"/>
            <a:chOff x="0" y="0"/>
            <a:chExt cx="800304" cy="103055"/>
          </a:xfrm>
        </p:grpSpPr>
        <p:sp>
          <p:nvSpPr>
            <p:cNvPr name="Freeform 61" id="61"/>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2" id="62"/>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3" id="63"/>
          <p:cNvGrpSpPr/>
          <p:nvPr/>
        </p:nvGrpSpPr>
        <p:grpSpPr>
          <a:xfrm rot="0">
            <a:off x="9685915" y="6047067"/>
            <a:ext cx="3038656" cy="391285"/>
            <a:chOff x="0" y="0"/>
            <a:chExt cx="800304" cy="103055"/>
          </a:xfrm>
        </p:grpSpPr>
        <p:sp>
          <p:nvSpPr>
            <p:cNvPr name="Freeform 64" id="64"/>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5" id="65"/>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6" id="66"/>
          <p:cNvGrpSpPr/>
          <p:nvPr/>
        </p:nvGrpSpPr>
        <p:grpSpPr>
          <a:xfrm rot="0">
            <a:off x="14156711" y="6107352"/>
            <a:ext cx="3038656" cy="391285"/>
            <a:chOff x="0" y="0"/>
            <a:chExt cx="800304" cy="103055"/>
          </a:xfrm>
        </p:grpSpPr>
        <p:sp>
          <p:nvSpPr>
            <p:cNvPr name="Freeform 67" id="67"/>
            <p:cNvSpPr/>
            <p:nvPr/>
          </p:nvSpPr>
          <p:spPr>
            <a:xfrm flipH="false" flipV="false" rot="0">
              <a:off x="0" y="0"/>
              <a:ext cx="800304" cy="103055"/>
            </a:xfrm>
            <a:custGeom>
              <a:avLst/>
              <a:gdLst/>
              <a:ahLst/>
              <a:cxnLst/>
              <a:rect r="r" b="b" t="t" l="l"/>
              <a:pathLst>
                <a:path h="103055" w="800304">
                  <a:moveTo>
                    <a:pt x="51527" y="0"/>
                  </a:moveTo>
                  <a:lnTo>
                    <a:pt x="748777" y="0"/>
                  </a:lnTo>
                  <a:cubicBezTo>
                    <a:pt x="762443" y="0"/>
                    <a:pt x="775549" y="5429"/>
                    <a:pt x="785212" y="15092"/>
                  </a:cubicBezTo>
                  <a:cubicBezTo>
                    <a:pt x="794876" y="24755"/>
                    <a:pt x="800304" y="37861"/>
                    <a:pt x="800304" y="51527"/>
                  </a:cubicBezTo>
                  <a:lnTo>
                    <a:pt x="800304" y="51527"/>
                  </a:lnTo>
                  <a:cubicBezTo>
                    <a:pt x="800304" y="79985"/>
                    <a:pt x="777235" y="103055"/>
                    <a:pt x="748777"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68" id="68"/>
            <p:cNvSpPr txBox="true"/>
            <p:nvPr/>
          </p:nvSpPr>
          <p:spPr>
            <a:xfrm>
              <a:off x="0" y="-38100"/>
              <a:ext cx="800304" cy="141155"/>
            </a:xfrm>
            <a:prstGeom prst="rect">
              <a:avLst/>
            </a:prstGeom>
          </p:spPr>
          <p:txBody>
            <a:bodyPr anchor="ctr" rtlCol="false" tIns="50800" lIns="50800" bIns="50800" rIns="50800"/>
            <a:lstStyle/>
            <a:p>
              <a:pPr algn="ctr">
                <a:lnSpc>
                  <a:spcPts val="2659"/>
                </a:lnSpc>
              </a:pPr>
            </a:p>
          </p:txBody>
        </p:sp>
      </p:grpSp>
      <p:grpSp>
        <p:nvGrpSpPr>
          <p:cNvPr name="Group 69" id="69"/>
          <p:cNvGrpSpPr/>
          <p:nvPr/>
        </p:nvGrpSpPr>
        <p:grpSpPr>
          <a:xfrm rot="0">
            <a:off x="11083035" y="5716066"/>
            <a:ext cx="1703232" cy="391285"/>
            <a:chOff x="0" y="0"/>
            <a:chExt cx="448588" cy="103055"/>
          </a:xfrm>
        </p:grpSpPr>
        <p:sp>
          <p:nvSpPr>
            <p:cNvPr name="Freeform 70" id="70"/>
            <p:cNvSpPr/>
            <p:nvPr/>
          </p:nvSpPr>
          <p:spPr>
            <a:xfrm flipH="false" flipV="false" rot="0">
              <a:off x="0" y="0"/>
              <a:ext cx="448588" cy="103055"/>
            </a:xfrm>
            <a:custGeom>
              <a:avLst/>
              <a:gdLst/>
              <a:ahLst/>
              <a:cxnLst/>
              <a:rect r="r" b="b" t="t" l="l"/>
              <a:pathLst>
                <a:path h="103055" w="448588">
                  <a:moveTo>
                    <a:pt x="51527" y="0"/>
                  </a:moveTo>
                  <a:lnTo>
                    <a:pt x="397061" y="0"/>
                  </a:lnTo>
                  <a:cubicBezTo>
                    <a:pt x="425518" y="0"/>
                    <a:pt x="448588" y="23070"/>
                    <a:pt x="448588" y="51527"/>
                  </a:cubicBezTo>
                  <a:lnTo>
                    <a:pt x="448588" y="51527"/>
                  </a:lnTo>
                  <a:cubicBezTo>
                    <a:pt x="448588" y="65193"/>
                    <a:pt x="443159" y="78299"/>
                    <a:pt x="433496" y="87963"/>
                  </a:cubicBezTo>
                  <a:cubicBezTo>
                    <a:pt x="423833" y="97626"/>
                    <a:pt x="410726" y="103055"/>
                    <a:pt x="397061" y="103055"/>
                  </a:cubicBezTo>
                  <a:lnTo>
                    <a:pt x="51527" y="103055"/>
                  </a:lnTo>
                  <a:cubicBezTo>
                    <a:pt x="23070" y="103055"/>
                    <a:pt x="0" y="79985"/>
                    <a:pt x="0" y="51527"/>
                  </a:cubicBezTo>
                  <a:lnTo>
                    <a:pt x="0" y="51527"/>
                  </a:lnTo>
                  <a:cubicBezTo>
                    <a:pt x="0" y="23070"/>
                    <a:pt x="23070" y="0"/>
                    <a:pt x="51527" y="0"/>
                  </a:cubicBezTo>
                  <a:close/>
                </a:path>
              </a:pathLst>
            </a:custGeom>
            <a:solidFill>
              <a:srgbClr val="010101"/>
            </a:solidFill>
          </p:spPr>
        </p:sp>
        <p:sp>
          <p:nvSpPr>
            <p:cNvPr name="TextBox 71" id="71"/>
            <p:cNvSpPr txBox="true"/>
            <p:nvPr/>
          </p:nvSpPr>
          <p:spPr>
            <a:xfrm>
              <a:off x="0" y="-38100"/>
              <a:ext cx="448588" cy="141155"/>
            </a:xfrm>
            <a:prstGeom prst="rect">
              <a:avLst/>
            </a:prstGeom>
          </p:spPr>
          <p:txBody>
            <a:bodyPr anchor="ctr" rtlCol="false" tIns="50800" lIns="50800" bIns="50800" rIns="50800"/>
            <a:lstStyle/>
            <a:p>
              <a:pPr algn="ctr">
                <a:lnSpc>
                  <a:spcPts val="2659"/>
                </a:lnSpc>
              </a:pPr>
            </a:p>
          </p:txBody>
        </p:sp>
      </p:grpSp>
      <p:grpSp>
        <p:nvGrpSpPr>
          <p:cNvPr name="Group 72" id="72"/>
          <p:cNvGrpSpPr/>
          <p:nvPr/>
        </p:nvGrpSpPr>
        <p:grpSpPr>
          <a:xfrm rot="0">
            <a:off x="6611864" y="5403536"/>
            <a:ext cx="1694893" cy="441878"/>
            <a:chOff x="0" y="0"/>
            <a:chExt cx="446391" cy="116379"/>
          </a:xfrm>
        </p:grpSpPr>
        <p:sp>
          <p:nvSpPr>
            <p:cNvPr name="Freeform 73" id="73"/>
            <p:cNvSpPr/>
            <p:nvPr/>
          </p:nvSpPr>
          <p:spPr>
            <a:xfrm flipH="false" flipV="false" rot="0">
              <a:off x="0" y="0"/>
              <a:ext cx="446392" cy="116379"/>
            </a:xfrm>
            <a:custGeom>
              <a:avLst/>
              <a:gdLst/>
              <a:ahLst/>
              <a:cxnLst/>
              <a:rect r="r" b="b" t="t" l="l"/>
              <a:pathLst>
                <a:path h="116379" w="446392">
                  <a:moveTo>
                    <a:pt x="58190" y="0"/>
                  </a:moveTo>
                  <a:lnTo>
                    <a:pt x="388202" y="0"/>
                  </a:lnTo>
                  <a:cubicBezTo>
                    <a:pt x="403635" y="0"/>
                    <a:pt x="418435" y="6131"/>
                    <a:pt x="429348" y="17043"/>
                  </a:cubicBezTo>
                  <a:cubicBezTo>
                    <a:pt x="440261" y="27956"/>
                    <a:pt x="446392" y="42757"/>
                    <a:pt x="446392" y="58190"/>
                  </a:cubicBezTo>
                  <a:lnTo>
                    <a:pt x="446392" y="58190"/>
                  </a:lnTo>
                  <a:cubicBezTo>
                    <a:pt x="446392" y="73622"/>
                    <a:pt x="440261" y="88423"/>
                    <a:pt x="429348" y="99336"/>
                  </a:cubicBezTo>
                  <a:cubicBezTo>
                    <a:pt x="418435" y="110249"/>
                    <a:pt x="403635" y="116379"/>
                    <a:pt x="388202" y="116379"/>
                  </a:cubicBezTo>
                  <a:lnTo>
                    <a:pt x="58190" y="116379"/>
                  </a:lnTo>
                  <a:cubicBezTo>
                    <a:pt x="42757" y="116379"/>
                    <a:pt x="27956" y="110249"/>
                    <a:pt x="17043" y="99336"/>
                  </a:cubicBezTo>
                  <a:cubicBezTo>
                    <a:pt x="6131" y="88423"/>
                    <a:pt x="0" y="73622"/>
                    <a:pt x="0" y="58190"/>
                  </a:cubicBezTo>
                  <a:lnTo>
                    <a:pt x="0" y="58190"/>
                  </a:lnTo>
                  <a:cubicBezTo>
                    <a:pt x="0" y="42757"/>
                    <a:pt x="6131" y="27956"/>
                    <a:pt x="17043" y="17043"/>
                  </a:cubicBezTo>
                  <a:cubicBezTo>
                    <a:pt x="27956" y="6131"/>
                    <a:pt x="42757" y="0"/>
                    <a:pt x="58190" y="0"/>
                  </a:cubicBezTo>
                  <a:close/>
                </a:path>
              </a:pathLst>
            </a:custGeom>
            <a:solidFill>
              <a:srgbClr val="010101"/>
            </a:solidFill>
          </p:spPr>
        </p:sp>
        <p:sp>
          <p:nvSpPr>
            <p:cNvPr name="TextBox 74" id="74"/>
            <p:cNvSpPr txBox="true"/>
            <p:nvPr/>
          </p:nvSpPr>
          <p:spPr>
            <a:xfrm>
              <a:off x="0" y="-38100"/>
              <a:ext cx="446391" cy="154479"/>
            </a:xfrm>
            <a:prstGeom prst="rect">
              <a:avLst/>
            </a:prstGeom>
          </p:spPr>
          <p:txBody>
            <a:bodyPr anchor="ctr" rtlCol="false" tIns="50800" lIns="50800" bIns="50800" rIns="50800"/>
            <a:lstStyle/>
            <a:p>
              <a:pPr algn="ctr">
                <a:lnSpc>
                  <a:spcPts val="2659"/>
                </a:lnSpc>
              </a:pPr>
            </a:p>
          </p:txBody>
        </p:sp>
      </p:grpSp>
      <p:sp>
        <p:nvSpPr>
          <p:cNvPr name="Freeform 75" id="75"/>
          <p:cNvSpPr/>
          <p:nvPr/>
        </p:nvSpPr>
        <p:spPr>
          <a:xfrm flipH="false" flipV="false" rot="0">
            <a:off x="6611864" y="5484119"/>
            <a:ext cx="1392464" cy="274201"/>
          </a:xfrm>
          <a:custGeom>
            <a:avLst/>
            <a:gdLst/>
            <a:ahLst/>
            <a:cxnLst/>
            <a:rect r="r" b="b" t="t" l="l"/>
            <a:pathLst>
              <a:path h="274201" w="1392464">
                <a:moveTo>
                  <a:pt x="0" y="0"/>
                </a:moveTo>
                <a:lnTo>
                  <a:pt x="1392464" y="0"/>
                </a:lnTo>
                <a:lnTo>
                  <a:pt x="1392464" y="274201"/>
                </a:lnTo>
                <a:lnTo>
                  <a:pt x="0" y="274201"/>
                </a:lnTo>
                <a:lnTo>
                  <a:pt x="0" y="0"/>
                </a:lnTo>
                <a:close/>
              </a:path>
            </a:pathLst>
          </a:custGeom>
          <a:blipFill>
            <a:blip r:embed="rId7"/>
            <a:stretch>
              <a:fillRect l="0" t="0" r="0" b="0"/>
            </a:stretch>
          </a:blipFill>
        </p:spPr>
      </p:sp>
      <p:grpSp>
        <p:nvGrpSpPr>
          <p:cNvPr name="Group 76" id="76"/>
          <p:cNvGrpSpPr/>
          <p:nvPr/>
        </p:nvGrpSpPr>
        <p:grpSpPr>
          <a:xfrm rot="0">
            <a:off x="14688515" y="5143500"/>
            <a:ext cx="1881870" cy="902055"/>
            <a:chOff x="0" y="0"/>
            <a:chExt cx="495637" cy="237578"/>
          </a:xfrm>
        </p:grpSpPr>
        <p:sp>
          <p:nvSpPr>
            <p:cNvPr name="Freeform 77" id="77"/>
            <p:cNvSpPr/>
            <p:nvPr/>
          </p:nvSpPr>
          <p:spPr>
            <a:xfrm flipH="false" flipV="false" rot="0">
              <a:off x="0" y="0"/>
              <a:ext cx="495637" cy="237578"/>
            </a:xfrm>
            <a:custGeom>
              <a:avLst/>
              <a:gdLst/>
              <a:ahLst/>
              <a:cxnLst/>
              <a:rect r="r" b="b" t="t" l="l"/>
              <a:pathLst>
                <a:path h="237578" w="495637">
                  <a:moveTo>
                    <a:pt x="37026" y="0"/>
                  </a:moveTo>
                  <a:lnTo>
                    <a:pt x="458611" y="0"/>
                  </a:lnTo>
                  <a:cubicBezTo>
                    <a:pt x="468431" y="0"/>
                    <a:pt x="477848" y="3901"/>
                    <a:pt x="484792" y="10845"/>
                  </a:cubicBezTo>
                  <a:cubicBezTo>
                    <a:pt x="491736" y="17788"/>
                    <a:pt x="495637" y="27206"/>
                    <a:pt x="495637" y="37026"/>
                  </a:cubicBezTo>
                  <a:lnTo>
                    <a:pt x="495637" y="200553"/>
                  </a:lnTo>
                  <a:cubicBezTo>
                    <a:pt x="495637" y="221001"/>
                    <a:pt x="479060" y="237578"/>
                    <a:pt x="458611" y="237578"/>
                  </a:cubicBezTo>
                  <a:lnTo>
                    <a:pt x="37026" y="237578"/>
                  </a:lnTo>
                  <a:cubicBezTo>
                    <a:pt x="27206" y="237578"/>
                    <a:pt x="17788" y="233677"/>
                    <a:pt x="10845" y="226734"/>
                  </a:cubicBezTo>
                  <a:cubicBezTo>
                    <a:pt x="3901" y="219790"/>
                    <a:pt x="0" y="210372"/>
                    <a:pt x="0" y="200553"/>
                  </a:cubicBezTo>
                  <a:lnTo>
                    <a:pt x="0" y="37026"/>
                  </a:lnTo>
                  <a:cubicBezTo>
                    <a:pt x="0" y="27206"/>
                    <a:pt x="3901" y="17788"/>
                    <a:pt x="10845" y="10845"/>
                  </a:cubicBezTo>
                  <a:cubicBezTo>
                    <a:pt x="17788" y="3901"/>
                    <a:pt x="27206" y="0"/>
                    <a:pt x="37026" y="0"/>
                  </a:cubicBezTo>
                  <a:close/>
                </a:path>
              </a:pathLst>
            </a:custGeom>
            <a:solidFill>
              <a:srgbClr val="000000"/>
            </a:solidFill>
          </p:spPr>
        </p:sp>
        <p:sp>
          <p:nvSpPr>
            <p:cNvPr name="TextBox 78" id="78"/>
            <p:cNvSpPr txBox="true"/>
            <p:nvPr/>
          </p:nvSpPr>
          <p:spPr>
            <a:xfrm>
              <a:off x="0" y="-38100"/>
              <a:ext cx="495637" cy="275678"/>
            </a:xfrm>
            <a:prstGeom prst="rect">
              <a:avLst/>
            </a:prstGeom>
          </p:spPr>
          <p:txBody>
            <a:bodyPr anchor="ctr" rtlCol="false" tIns="50800" lIns="50800" bIns="50800" rIns="50800"/>
            <a:lstStyle/>
            <a:p>
              <a:pPr algn="ctr">
                <a:lnSpc>
                  <a:spcPts val="2659"/>
                </a:lnSpc>
              </a:pPr>
            </a:p>
          </p:txBody>
        </p:sp>
      </p:grpSp>
      <p:sp>
        <p:nvSpPr>
          <p:cNvPr name="Freeform 79" id="79"/>
          <p:cNvSpPr/>
          <p:nvPr/>
        </p:nvSpPr>
        <p:spPr>
          <a:xfrm flipH="false" flipV="false" rot="0">
            <a:off x="14659916" y="5143500"/>
            <a:ext cx="1939069" cy="882139"/>
          </a:xfrm>
          <a:custGeom>
            <a:avLst/>
            <a:gdLst/>
            <a:ahLst/>
            <a:cxnLst/>
            <a:rect r="r" b="b" t="t" l="l"/>
            <a:pathLst>
              <a:path h="882139" w="1939069">
                <a:moveTo>
                  <a:pt x="0" y="0"/>
                </a:moveTo>
                <a:lnTo>
                  <a:pt x="1939069" y="0"/>
                </a:lnTo>
                <a:lnTo>
                  <a:pt x="1939069" y="882139"/>
                </a:lnTo>
                <a:lnTo>
                  <a:pt x="0" y="882139"/>
                </a:lnTo>
                <a:lnTo>
                  <a:pt x="0" y="0"/>
                </a:lnTo>
                <a:close/>
              </a:path>
            </a:pathLst>
          </a:custGeom>
          <a:blipFill>
            <a:blip r:embed="rId8"/>
            <a:stretch>
              <a:fillRect l="0" t="-5617" r="0" b="-9390"/>
            </a:stretch>
          </a:blipFill>
        </p:spPr>
      </p:sp>
      <p:sp>
        <p:nvSpPr>
          <p:cNvPr name="TextBox 80" id="80"/>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Aktivitas</a:t>
            </a:r>
            <a:r>
              <a:rPr lang="en-US" sz="9930">
                <a:solidFill>
                  <a:srgbClr val="000000"/>
                </a:solidFill>
                <a:latin typeface="Open Sans 1"/>
                <a:ea typeface="Open Sans 1"/>
                <a:cs typeface="Open Sans 1"/>
                <a:sym typeface="Open Sans 1"/>
              </a:rPr>
              <a:t> </a:t>
            </a:r>
          </a:p>
        </p:txBody>
      </p:sp>
      <p:sp>
        <p:nvSpPr>
          <p:cNvPr name="TextBox 81" id="81"/>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82" id="82"/>
          <p:cNvSpPr txBox="true"/>
          <p:nvPr/>
        </p:nvSpPr>
        <p:spPr>
          <a:xfrm rot="0">
            <a:off x="3762673" y="1693374"/>
            <a:ext cx="10762655"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Urutan Cerita (Jika Gagal)</a:t>
            </a:r>
          </a:p>
        </p:txBody>
      </p:sp>
      <p:sp>
        <p:nvSpPr>
          <p:cNvPr name="Freeform 83" id="83"/>
          <p:cNvSpPr/>
          <p:nvPr/>
        </p:nvSpPr>
        <p:spPr>
          <a:xfrm flipH="false" flipV="false" rot="0">
            <a:off x="11136727" y="5758320"/>
            <a:ext cx="1481982" cy="280214"/>
          </a:xfrm>
          <a:custGeom>
            <a:avLst/>
            <a:gdLst/>
            <a:ahLst/>
            <a:cxnLst/>
            <a:rect r="r" b="b" t="t" l="l"/>
            <a:pathLst>
              <a:path h="280214" w="1481982">
                <a:moveTo>
                  <a:pt x="0" y="0"/>
                </a:moveTo>
                <a:lnTo>
                  <a:pt x="1481982" y="0"/>
                </a:lnTo>
                <a:lnTo>
                  <a:pt x="1481982" y="280214"/>
                </a:lnTo>
                <a:lnTo>
                  <a:pt x="0" y="280214"/>
                </a:lnTo>
                <a:lnTo>
                  <a:pt x="0" y="0"/>
                </a:lnTo>
                <a:close/>
              </a:path>
            </a:pathLst>
          </a:custGeom>
          <a:blipFill>
            <a:blip r:embed="rId9"/>
            <a:stretch>
              <a:fillRect l="0" t="0" r="-5772" b="-13212"/>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2421200" y="1783648"/>
            <a:ext cx="5108297" cy="7078718"/>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802" t="0" r="-3802"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3" id="23"/>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24" id="24"/>
          <p:cNvSpPr txBox="true"/>
          <p:nvPr/>
        </p:nvSpPr>
        <p:spPr>
          <a:xfrm rot="0">
            <a:off x="2181758" y="83252"/>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Pengaturan</a:t>
            </a:r>
            <a:r>
              <a:rPr lang="en-US" sz="9930">
                <a:solidFill>
                  <a:srgbClr val="000000"/>
                </a:solidFill>
                <a:latin typeface="Open Sans 1"/>
                <a:ea typeface="Open Sans 1"/>
                <a:cs typeface="Open Sans 1"/>
                <a:sym typeface="Open Sans 1"/>
              </a:rPr>
              <a:t> </a:t>
            </a:r>
          </a:p>
        </p:txBody>
      </p:sp>
      <p:sp>
        <p:nvSpPr>
          <p:cNvPr name="TextBox 25" id="25"/>
          <p:cNvSpPr txBox="true"/>
          <p:nvPr/>
        </p:nvSpPr>
        <p:spPr>
          <a:xfrm rot="0">
            <a:off x="7529497" y="1912990"/>
            <a:ext cx="9795987"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1"/>
                <a:ea typeface="Open Sans 1"/>
                <a:cs typeface="Open Sans 1"/>
                <a:sym typeface="Open Sans 1"/>
              </a:rPr>
              <a:t>Tampilan sesudah membuka menu pengaturan. </a:t>
            </a:r>
          </a:p>
        </p:txBody>
      </p:sp>
      <p:sp>
        <p:nvSpPr>
          <p:cNvPr name="Freeform 26" id="26"/>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3"/>
            <a:stretch>
              <a:fillRect l="0" t="-6868" r="0" b="-6868"/>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741375" y="2117860"/>
            <a:ext cx="4737579" cy="6565003"/>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802" t="0" r="-3802"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3" id="23"/>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24" id="24"/>
          <p:cNvSpPr txBox="true"/>
          <p:nvPr/>
        </p:nvSpPr>
        <p:spPr>
          <a:xfrm rot="0">
            <a:off x="2181758" y="9795"/>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Pengaturan</a:t>
            </a:r>
            <a:r>
              <a:rPr lang="en-US" sz="9930">
                <a:solidFill>
                  <a:srgbClr val="000000"/>
                </a:solidFill>
                <a:latin typeface="Open Sans 1"/>
                <a:ea typeface="Open Sans 1"/>
                <a:cs typeface="Open Sans 1"/>
                <a:sym typeface="Open Sans 1"/>
              </a:rPr>
              <a:t> </a:t>
            </a:r>
          </a:p>
        </p:txBody>
      </p:sp>
      <p:sp>
        <p:nvSpPr>
          <p:cNvPr name="TextBox 25" id="25"/>
          <p:cNvSpPr txBox="true"/>
          <p:nvPr/>
        </p:nvSpPr>
        <p:spPr>
          <a:xfrm rot="0">
            <a:off x="789363" y="1644785"/>
            <a:ext cx="4697492" cy="464820"/>
          </a:xfrm>
          <a:prstGeom prst="rect">
            <a:avLst/>
          </a:prstGeom>
        </p:spPr>
        <p:txBody>
          <a:bodyPr anchor="t" rtlCol="false" tIns="0" lIns="0" bIns="0" rIns="0">
            <a:spAutoFit/>
          </a:bodyPr>
          <a:lstStyle/>
          <a:p>
            <a:pPr algn="ctr">
              <a:lnSpc>
                <a:spcPts val="3780"/>
              </a:lnSpc>
            </a:pPr>
            <a:r>
              <a:rPr lang="en-US" sz="2700">
                <a:solidFill>
                  <a:srgbClr val="000000"/>
                </a:solidFill>
                <a:latin typeface="Open Sans 1"/>
                <a:ea typeface="Open Sans 1"/>
                <a:cs typeface="Open Sans 1"/>
                <a:sym typeface="Open Sans 1"/>
              </a:rPr>
              <a:t>Tampilan daftar ukuran teks</a:t>
            </a:r>
            <a:r>
              <a:rPr lang="en-US" sz="2700">
                <a:solidFill>
                  <a:srgbClr val="000000"/>
                </a:solidFill>
                <a:latin typeface="Open Sans 1"/>
                <a:ea typeface="Open Sans 1"/>
                <a:cs typeface="Open Sans 1"/>
                <a:sym typeface="Open Sans 1"/>
              </a:rPr>
              <a:t>  </a:t>
            </a:r>
          </a:p>
        </p:txBody>
      </p:sp>
      <p:sp>
        <p:nvSpPr>
          <p:cNvPr name="Freeform 26" id="26"/>
          <p:cNvSpPr/>
          <p:nvPr/>
        </p:nvSpPr>
        <p:spPr>
          <a:xfrm flipH="false" flipV="false" rot="0">
            <a:off x="1621581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3"/>
            <a:stretch>
              <a:fillRect l="0" t="-6868" r="0" b="-6868"/>
            </a:stretch>
          </a:blipFill>
        </p:spPr>
      </p:sp>
      <p:grpSp>
        <p:nvGrpSpPr>
          <p:cNvPr name="Group 27" id="27"/>
          <p:cNvGrpSpPr>
            <a:grpSpLocks noChangeAspect="true"/>
          </p:cNvGrpSpPr>
          <p:nvPr/>
        </p:nvGrpSpPr>
        <p:grpSpPr>
          <a:xfrm rot="0">
            <a:off x="12450324" y="2117860"/>
            <a:ext cx="4737579" cy="6565003"/>
            <a:chOff x="0" y="0"/>
            <a:chExt cx="4734560" cy="6560820"/>
          </a:xfrm>
        </p:grpSpPr>
        <p:sp>
          <p:nvSpPr>
            <p:cNvPr name="Freeform 28" id="2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9" id="2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0" id="30"/>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3802" t="0" r="-3802" b="0"/>
              </a:stretch>
            </a:blipFill>
          </p:spPr>
        </p:sp>
        <p:sp>
          <p:nvSpPr>
            <p:cNvPr name="Freeform 31" id="31"/>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32" id="32"/>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33" id="33"/>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4" id="34"/>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5" id="35"/>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6" id="36"/>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7" id="37"/>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8" id="38"/>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39" id="39"/>
          <p:cNvSpPr txBox="true"/>
          <p:nvPr/>
        </p:nvSpPr>
        <p:spPr>
          <a:xfrm rot="0">
            <a:off x="11782419" y="1644785"/>
            <a:ext cx="5892998"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1"/>
                <a:ea typeface="Open Sans 1"/>
                <a:cs typeface="Open Sans 1"/>
                <a:sym typeface="Open Sans 1"/>
              </a:rPr>
              <a:t>Tampilan daftar ukuran teks</a:t>
            </a:r>
            <a:r>
              <a:rPr lang="en-US" sz="2800">
                <a:solidFill>
                  <a:srgbClr val="000000"/>
                </a:solidFill>
                <a:latin typeface="Open Sans 1"/>
                <a:ea typeface="Open Sans 1"/>
                <a:cs typeface="Open Sans 1"/>
                <a:sym typeface="Open Sans 1"/>
              </a:rPr>
              <a:t> besar  </a:t>
            </a:r>
          </a:p>
        </p:txBody>
      </p:sp>
      <p:grpSp>
        <p:nvGrpSpPr>
          <p:cNvPr name="Group 40" id="40"/>
          <p:cNvGrpSpPr>
            <a:grpSpLocks noChangeAspect="true"/>
          </p:cNvGrpSpPr>
          <p:nvPr/>
        </p:nvGrpSpPr>
        <p:grpSpPr>
          <a:xfrm rot="0">
            <a:off x="6660893" y="2126115"/>
            <a:ext cx="4737579" cy="6565003"/>
            <a:chOff x="0" y="0"/>
            <a:chExt cx="4734560" cy="6560820"/>
          </a:xfrm>
        </p:grpSpPr>
        <p:sp>
          <p:nvSpPr>
            <p:cNvPr name="Freeform 41" id="41"/>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42" id="42"/>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43" id="43"/>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02" t="0" r="-3802" b="0"/>
              </a:stretch>
            </a:blipFill>
          </p:spPr>
        </p:sp>
        <p:sp>
          <p:nvSpPr>
            <p:cNvPr name="Freeform 44" id="44"/>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5" id="45"/>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6" id="46"/>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7" id="47"/>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8" id="48"/>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9" id="49"/>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0" id="50"/>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1" id="51"/>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52" id="52"/>
          <p:cNvSpPr txBox="true"/>
          <p:nvPr/>
        </p:nvSpPr>
        <p:spPr>
          <a:xfrm rot="0">
            <a:off x="6261795" y="1653040"/>
            <a:ext cx="5495687" cy="464820"/>
          </a:xfrm>
          <a:prstGeom prst="rect">
            <a:avLst/>
          </a:prstGeom>
        </p:spPr>
        <p:txBody>
          <a:bodyPr anchor="t" rtlCol="false" tIns="0" lIns="0" bIns="0" rIns="0">
            <a:spAutoFit/>
          </a:bodyPr>
          <a:lstStyle/>
          <a:p>
            <a:pPr algn="ctr">
              <a:lnSpc>
                <a:spcPts val="3780"/>
              </a:lnSpc>
            </a:pPr>
            <a:r>
              <a:rPr lang="en-US" sz="2700">
                <a:solidFill>
                  <a:srgbClr val="000000"/>
                </a:solidFill>
                <a:latin typeface="Open Sans 1"/>
                <a:ea typeface="Open Sans 1"/>
                <a:cs typeface="Open Sans 1"/>
                <a:sym typeface="Open Sans 1"/>
              </a:rPr>
              <a:t>Tampilan daftar ukuran teks</a:t>
            </a:r>
            <a:r>
              <a:rPr lang="en-US" sz="2700">
                <a:solidFill>
                  <a:srgbClr val="000000"/>
                </a:solidFill>
                <a:latin typeface="Open Sans 1"/>
                <a:ea typeface="Open Sans 1"/>
                <a:cs typeface="Open Sans 1"/>
                <a:sym typeface="Open Sans 1"/>
              </a:rPr>
              <a:t> kecil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020667" y="2109106"/>
            <a:ext cx="4944830" cy="6852197"/>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410" t="0" r="-3410"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3" id="23"/>
          <p:cNvGrpSpPr>
            <a:grpSpLocks noChangeAspect="true"/>
          </p:cNvGrpSpPr>
          <p:nvPr/>
        </p:nvGrpSpPr>
        <p:grpSpPr>
          <a:xfrm rot="0">
            <a:off x="12325784" y="2109106"/>
            <a:ext cx="4876093" cy="6756947"/>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316" t="0" r="-4316"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35" id="35"/>
          <p:cNvGrpSpPr/>
          <p:nvPr/>
        </p:nvGrpSpPr>
        <p:grpSpPr>
          <a:xfrm rot="0">
            <a:off x="13032161" y="6188950"/>
            <a:ext cx="993355" cy="276314"/>
            <a:chOff x="0" y="0"/>
            <a:chExt cx="261624" cy="72774"/>
          </a:xfrm>
        </p:grpSpPr>
        <p:sp>
          <p:nvSpPr>
            <p:cNvPr name="Freeform 36" id="36"/>
            <p:cNvSpPr/>
            <p:nvPr/>
          </p:nvSpPr>
          <p:spPr>
            <a:xfrm flipH="false" flipV="false" rot="0">
              <a:off x="0" y="0"/>
              <a:ext cx="261624" cy="72774"/>
            </a:xfrm>
            <a:custGeom>
              <a:avLst/>
              <a:gdLst/>
              <a:ahLst/>
              <a:cxnLst/>
              <a:rect r="r" b="b" t="t" l="l"/>
              <a:pathLst>
                <a:path h="72774" w="261624">
                  <a:moveTo>
                    <a:pt x="36387" y="0"/>
                  </a:moveTo>
                  <a:lnTo>
                    <a:pt x="225237" y="0"/>
                  </a:lnTo>
                  <a:cubicBezTo>
                    <a:pt x="245333" y="0"/>
                    <a:pt x="261624" y="16291"/>
                    <a:pt x="261624" y="36387"/>
                  </a:cubicBezTo>
                  <a:lnTo>
                    <a:pt x="261624" y="36387"/>
                  </a:lnTo>
                  <a:cubicBezTo>
                    <a:pt x="261624" y="46037"/>
                    <a:pt x="257791" y="55293"/>
                    <a:pt x="250967" y="62117"/>
                  </a:cubicBezTo>
                  <a:cubicBezTo>
                    <a:pt x="244143" y="68940"/>
                    <a:pt x="234888" y="72774"/>
                    <a:pt x="225237" y="72774"/>
                  </a:cubicBezTo>
                  <a:lnTo>
                    <a:pt x="36387" y="72774"/>
                  </a:lnTo>
                  <a:cubicBezTo>
                    <a:pt x="26737" y="72774"/>
                    <a:pt x="17481" y="68940"/>
                    <a:pt x="10658" y="62117"/>
                  </a:cubicBezTo>
                  <a:cubicBezTo>
                    <a:pt x="3834" y="55293"/>
                    <a:pt x="0" y="46037"/>
                    <a:pt x="0" y="36387"/>
                  </a:cubicBezTo>
                  <a:lnTo>
                    <a:pt x="0" y="36387"/>
                  </a:lnTo>
                  <a:cubicBezTo>
                    <a:pt x="0" y="26737"/>
                    <a:pt x="3834" y="17481"/>
                    <a:pt x="10658" y="10658"/>
                  </a:cubicBezTo>
                  <a:cubicBezTo>
                    <a:pt x="17481" y="3834"/>
                    <a:pt x="26737" y="0"/>
                    <a:pt x="36387" y="0"/>
                  </a:cubicBezTo>
                  <a:close/>
                </a:path>
              </a:pathLst>
            </a:custGeom>
            <a:solidFill>
              <a:srgbClr val="735400"/>
            </a:solidFill>
          </p:spPr>
        </p:sp>
        <p:sp>
          <p:nvSpPr>
            <p:cNvPr name="TextBox 37" id="37"/>
            <p:cNvSpPr txBox="true"/>
            <p:nvPr/>
          </p:nvSpPr>
          <p:spPr>
            <a:xfrm>
              <a:off x="0" y="-38100"/>
              <a:ext cx="261624" cy="110874"/>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3032161" y="6589089"/>
            <a:ext cx="993355" cy="316105"/>
            <a:chOff x="0" y="0"/>
            <a:chExt cx="261624" cy="83254"/>
          </a:xfrm>
        </p:grpSpPr>
        <p:sp>
          <p:nvSpPr>
            <p:cNvPr name="Freeform 39" id="39"/>
            <p:cNvSpPr/>
            <p:nvPr/>
          </p:nvSpPr>
          <p:spPr>
            <a:xfrm flipH="false" flipV="false" rot="0">
              <a:off x="0" y="0"/>
              <a:ext cx="261624" cy="83254"/>
            </a:xfrm>
            <a:custGeom>
              <a:avLst/>
              <a:gdLst/>
              <a:ahLst/>
              <a:cxnLst/>
              <a:rect r="r" b="b" t="t" l="l"/>
              <a:pathLst>
                <a:path h="83254" w="261624">
                  <a:moveTo>
                    <a:pt x="41627" y="0"/>
                  </a:moveTo>
                  <a:lnTo>
                    <a:pt x="219997" y="0"/>
                  </a:lnTo>
                  <a:cubicBezTo>
                    <a:pt x="242987" y="0"/>
                    <a:pt x="261624" y="18637"/>
                    <a:pt x="261624" y="41627"/>
                  </a:cubicBezTo>
                  <a:lnTo>
                    <a:pt x="261624" y="41627"/>
                  </a:lnTo>
                  <a:cubicBezTo>
                    <a:pt x="261624" y="52667"/>
                    <a:pt x="257239" y="63255"/>
                    <a:pt x="249432" y="71062"/>
                  </a:cubicBezTo>
                  <a:cubicBezTo>
                    <a:pt x="241626" y="78868"/>
                    <a:pt x="231038" y="83254"/>
                    <a:pt x="219997" y="83254"/>
                  </a:cubicBezTo>
                  <a:lnTo>
                    <a:pt x="41627" y="83254"/>
                  </a:lnTo>
                  <a:cubicBezTo>
                    <a:pt x="30587" y="83254"/>
                    <a:pt x="19999" y="78868"/>
                    <a:pt x="12192" y="71062"/>
                  </a:cubicBezTo>
                  <a:cubicBezTo>
                    <a:pt x="4386" y="63255"/>
                    <a:pt x="0" y="52667"/>
                    <a:pt x="0" y="41627"/>
                  </a:cubicBezTo>
                  <a:lnTo>
                    <a:pt x="0" y="41627"/>
                  </a:lnTo>
                  <a:cubicBezTo>
                    <a:pt x="0" y="30587"/>
                    <a:pt x="4386" y="19999"/>
                    <a:pt x="12192" y="12192"/>
                  </a:cubicBezTo>
                  <a:cubicBezTo>
                    <a:pt x="19999" y="4386"/>
                    <a:pt x="30587" y="0"/>
                    <a:pt x="41627" y="0"/>
                  </a:cubicBezTo>
                  <a:close/>
                </a:path>
              </a:pathLst>
            </a:custGeom>
            <a:solidFill>
              <a:srgbClr val="735400"/>
            </a:solidFill>
          </p:spPr>
        </p:sp>
        <p:sp>
          <p:nvSpPr>
            <p:cNvPr name="TextBox 40" id="40"/>
            <p:cNvSpPr txBox="true"/>
            <p:nvPr/>
          </p:nvSpPr>
          <p:spPr>
            <a:xfrm>
              <a:off x="0" y="-38100"/>
              <a:ext cx="261624" cy="121354"/>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2745770" y="4940527"/>
            <a:ext cx="853473" cy="288698"/>
            <a:chOff x="0" y="0"/>
            <a:chExt cx="224783" cy="76036"/>
          </a:xfrm>
        </p:grpSpPr>
        <p:sp>
          <p:nvSpPr>
            <p:cNvPr name="Freeform 42" id="42"/>
            <p:cNvSpPr/>
            <p:nvPr/>
          </p:nvSpPr>
          <p:spPr>
            <a:xfrm flipH="false" flipV="false" rot="0">
              <a:off x="0" y="0"/>
              <a:ext cx="224783" cy="76036"/>
            </a:xfrm>
            <a:custGeom>
              <a:avLst/>
              <a:gdLst/>
              <a:ahLst/>
              <a:cxnLst/>
              <a:rect r="r" b="b" t="t" l="l"/>
              <a:pathLst>
                <a:path h="76036" w="224783">
                  <a:moveTo>
                    <a:pt x="38018" y="0"/>
                  </a:moveTo>
                  <a:lnTo>
                    <a:pt x="186765" y="0"/>
                  </a:lnTo>
                  <a:cubicBezTo>
                    <a:pt x="196848" y="0"/>
                    <a:pt x="206518" y="4005"/>
                    <a:pt x="213648" y="11135"/>
                  </a:cubicBezTo>
                  <a:cubicBezTo>
                    <a:pt x="220777" y="18265"/>
                    <a:pt x="224783" y="27935"/>
                    <a:pt x="224783" y="38018"/>
                  </a:cubicBezTo>
                  <a:lnTo>
                    <a:pt x="224783" y="38018"/>
                  </a:lnTo>
                  <a:cubicBezTo>
                    <a:pt x="224783" y="59015"/>
                    <a:pt x="207762" y="76036"/>
                    <a:pt x="186765" y="76036"/>
                  </a:cubicBezTo>
                  <a:lnTo>
                    <a:pt x="38018" y="76036"/>
                  </a:lnTo>
                  <a:cubicBezTo>
                    <a:pt x="27935" y="76036"/>
                    <a:pt x="18265" y="72030"/>
                    <a:pt x="11135" y="64901"/>
                  </a:cubicBezTo>
                  <a:cubicBezTo>
                    <a:pt x="4005" y="57771"/>
                    <a:pt x="0" y="48101"/>
                    <a:pt x="0" y="38018"/>
                  </a:cubicBezTo>
                  <a:lnTo>
                    <a:pt x="0" y="38018"/>
                  </a:lnTo>
                  <a:cubicBezTo>
                    <a:pt x="0" y="27935"/>
                    <a:pt x="4005" y="18265"/>
                    <a:pt x="11135" y="11135"/>
                  </a:cubicBezTo>
                  <a:cubicBezTo>
                    <a:pt x="18265" y="4005"/>
                    <a:pt x="27935" y="0"/>
                    <a:pt x="38018" y="0"/>
                  </a:cubicBezTo>
                  <a:close/>
                </a:path>
              </a:pathLst>
            </a:custGeom>
            <a:solidFill>
              <a:srgbClr val="735400"/>
            </a:solidFill>
          </p:spPr>
        </p:sp>
        <p:sp>
          <p:nvSpPr>
            <p:cNvPr name="TextBox 43" id="43"/>
            <p:cNvSpPr txBox="true"/>
            <p:nvPr/>
          </p:nvSpPr>
          <p:spPr>
            <a:xfrm>
              <a:off x="0" y="-38100"/>
              <a:ext cx="224783" cy="114136"/>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12745770" y="4519661"/>
            <a:ext cx="1094449" cy="298223"/>
            <a:chOff x="0" y="0"/>
            <a:chExt cx="288250" cy="78544"/>
          </a:xfrm>
        </p:grpSpPr>
        <p:sp>
          <p:nvSpPr>
            <p:cNvPr name="Freeform 45" id="45"/>
            <p:cNvSpPr/>
            <p:nvPr/>
          </p:nvSpPr>
          <p:spPr>
            <a:xfrm flipH="false" flipV="false" rot="0">
              <a:off x="0" y="0"/>
              <a:ext cx="288250" cy="78544"/>
            </a:xfrm>
            <a:custGeom>
              <a:avLst/>
              <a:gdLst/>
              <a:ahLst/>
              <a:cxnLst/>
              <a:rect r="r" b="b" t="t" l="l"/>
              <a:pathLst>
                <a:path h="78544" w="288250">
                  <a:moveTo>
                    <a:pt x="39272" y="0"/>
                  </a:moveTo>
                  <a:lnTo>
                    <a:pt x="248978" y="0"/>
                  </a:lnTo>
                  <a:cubicBezTo>
                    <a:pt x="259393" y="0"/>
                    <a:pt x="269382" y="4138"/>
                    <a:pt x="276747" y="11503"/>
                  </a:cubicBezTo>
                  <a:cubicBezTo>
                    <a:pt x="284112" y="18868"/>
                    <a:pt x="288250" y="28857"/>
                    <a:pt x="288250" y="39272"/>
                  </a:cubicBezTo>
                  <a:lnTo>
                    <a:pt x="288250" y="39272"/>
                  </a:lnTo>
                  <a:cubicBezTo>
                    <a:pt x="288250" y="49688"/>
                    <a:pt x="284112" y="59677"/>
                    <a:pt x="276747" y="67042"/>
                  </a:cubicBezTo>
                  <a:cubicBezTo>
                    <a:pt x="269382" y="74407"/>
                    <a:pt x="259393" y="78544"/>
                    <a:pt x="248978" y="78544"/>
                  </a:cubicBezTo>
                  <a:lnTo>
                    <a:pt x="39272" y="78544"/>
                  </a:lnTo>
                  <a:cubicBezTo>
                    <a:pt x="28857" y="78544"/>
                    <a:pt x="18868" y="74407"/>
                    <a:pt x="11503" y="67042"/>
                  </a:cubicBezTo>
                  <a:cubicBezTo>
                    <a:pt x="4138" y="59677"/>
                    <a:pt x="0" y="49688"/>
                    <a:pt x="0" y="39272"/>
                  </a:cubicBezTo>
                  <a:lnTo>
                    <a:pt x="0" y="39272"/>
                  </a:lnTo>
                  <a:cubicBezTo>
                    <a:pt x="0" y="28857"/>
                    <a:pt x="4138" y="18868"/>
                    <a:pt x="11503" y="11503"/>
                  </a:cubicBezTo>
                  <a:cubicBezTo>
                    <a:pt x="18868" y="4138"/>
                    <a:pt x="28857" y="0"/>
                    <a:pt x="39272" y="0"/>
                  </a:cubicBezTo>
                  <a:close/>
                </a:path>
              </a:pathLst>
            </a:custGeom>
            <a:solidFill>
              <a:srgbClr val="735400"/>
            </a:solidFill>
          </p:spPr>
        </p:sp>
        <p:sp>
          <p:nvSpPr>
            <p:cNvPr name="TextBox 46" id="46"/>
            <p:cNvSpPr txBox="true"/>
            <p:nvPr/>
          </p:nvSpPr>
          <p:spPr>
            <a:xfrm>
              <a:off x="0" y="-38100"/>
              <a:ext cx="288250" cy="116644"/>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15937900" y="3074963"/>
            <a:ext cx="814881" cy="298223"/>
            <a:chOff x="0" y="0"/>
            <a:chExt cx="214619" cy="78544"/>
          </a:xfrm>
        </p:grpSpPr>
        <p:sp>
          <p:nvSpPr>
            <p:cNvPr name="Freeform 48" id="48"/>
            <p:cNvSpPr/>
            <p:nvPr/>
          </p:nvSpPr>
          <p:spPr>
            <a:xfrm flipH="false" flipV="false" rot="0">
              <a:off x="0" y="0"/>
              <a:ext cx="214619" cy="78544"/>
            </a:xfrm>
            <a:custGeom>
              <a:avLst/>
              <a:gdLst/>
              <a:ahLst/>
              <a:cxnLst/>
              <a:rect r="r" b="b" t="t" l="l"/>
              <a:pathLst>
                <a:path h="78544" w="214619">
                  <a:moveTo>
                    <a:pt x="39272" y="0"/>
                  </a:moveTo>
                  <a:lnTo>
                    <a:pt x="175347" y="0"/>
                  </a:lnTo>
                  <a:cubicBezTo>
                    <a:pt x="185762" y="0"/>
                    <a:pt x="195751" y="4138"/>
                    <a:pt x="203116" y="11503"/>
                  </a:cubicBezTo>
                  <a:cubicBezTo>
                    <a:pt x="210481" y="18868"/>
                    <a:pt x="214619" y="28857"/>
                    <a:pt x="214619" y="39272"/>
                  </a:cubicBezTo>
                  <a:lnTo>
                    <a:pt x="214619" y="39272"/>
                  </a:lnTo>
                  <a:cubicBezTo>
                    <a:pt x="214619" y="49688"/>
                    <a:pt x="210481" y="59677"/>
                    <a:pt x="203116" y="67042"/>
                  </a:cubicBezTo>
                  <a:cubicBezTo>
                    <a:pt x="195751" y="74407"/>
                    <a:pt x="185762" y="78544"/>
                    <a:pt x="175347" y="78544"/>
                  </a:cubicBezTo>
                  <a:lnTo>
                    <a:pt x="39272" y="78544"/>
                  </a:lnTo>
                  <a:cubicBezTo>
                    <a:pt x="28857" y="78544"/>
                    <a:pt x="18868" y="74407"/>
                    <a:pt x="11503" y="67042"/>
                  </a:cubicBezTo>
                  <a:cubicBezTo>
                    <a:pt x="4138" y="59677"/>
                    <a:pt x="0" y="49688"/>
                    <a:pt x="0" y="39272"/>
                  </a:cubicBezTo>
                  <a:lnTo>
                    <a:pt x="0" y="39272"/>
                  </a:lnTo>
                  <a:cubicBezTo>
                    <a:pt x="0" y="28857"/>
                    <a:pt x="4138" y="18868"/>
                    <a:pt x="11503" y="11503"/>
                  </a:cubicBezTo>
                  <a:cubicBezTo>
                    <a:pt x="18868" y="4138"/>
                    <a:pt x="28857" y="0"/>
                    <a:pt x="39272" y="0"/>
                  </a:cubicBezTo>
                  <a:close/>
                </a:path>
              </a:pathLst>
            </a:custGeom>
            <a:solidFill>
              <a:srgbClr val="735400"/>
            </a:solidFill>
          </p:spPr>
        </p:sp>
        <p:sp>
          <p:nvSpPr>
            <p:cNvPr name="TextBox 49" id="49"/>
            <p:cNvSpPr txBox="true"/>
            <p:nvPr/>
          </p:nvSpPr>
          <p:spPr>
            <a:xfrm>
              <a:off x="0" y="-38100"/>
              <a:ext cx="214619" cy="116644"/>
            </a:xfrm>
            <a:prstGeom prst="rect">
              <a:avLst/>
            </a:prstGeom>
          </p:spPr>
          <p:txBody>
            <a:bodyPr anchor="ctr" rtlCol="false" tIns="50800" lIns="50800" bIns="50800" rIns="50800"/>
            <a:lstStyle/>
            <a:p>
              <a:pPr algn="ctr">
                <a:lnSpc>
                  <a:spcPts val="2659"/>
                </a:lnSpc>
              </a:pPr>
            </a:p>
          </p:txBody>
        </p:sp>
      </p:grpSp>
      <p:grpSp>
        <p:nvGrpSpPr>
          <p:cNvPr name="Group 50" id="50"/>
          <p:cNvGrpSpPr/>
          <p:nvPr/>
        </p:nvGrpSpPr>
        <p:grpSpPr>
          <a:xfrm rot="0">
            <a:off x="14744781" y="3089227"/>
            <a:ext cx="647772" cy="283959"/>
            <a:chOff x="0" y="0"/>
            <a:chExt cx="170607" cy="74788"/>
          </a:xfrm>
        </p:grpSpPr>
        <p:sp>
          <p:nvSpPr>
            <p:cNvPr name="Freeform 51" id="51"/>
            <p:cNvSpPr/>
            <p:nvPr/>
          </p:nvSpPr>
          <p:spPr>
            <a:xfrm flipH="false" flipV="false" rot="0">
              <a:off x="0" y="0"/>
              <a:ext cx="170607" cy="74788"/>
            </a:xfrm>
            <a:custGeom>
              <a:avLst/>
              <a:gdLst/>
              <a:ahLst/>
              <a:cxnLst/>
              <a:rect r="r" b="b" t="t" l="l"/>
              <a:pathLst>
                <a:path h="74788" w="170607">
                  <a:moveTo>
                    <a:pt x="37394" y="0"/>
                  </a:moveTo>
                  <a:lnTo>
                    <a:pt x="133213" y="0"/>
                  </a:lnTo>
                  <a:cubicBezTo>
                    <a:pt x="153865" y="0"/>
                    <a:pt x="170607" y="16742"/>
                    <a:pt x="170607" y="37394"/>
                  </a:cubicBezTo>
                  <a:lnTo>
                    <a:pt x="170607" y="37394"/>
                  </a:lnTo>
                  <a:cubicBezTo>
                    <a:pt x="170607" y="58046"/>
                    <a:pt x="153865" y="74788"/>
                    <a:pt x="133213" y="74788"/>
                  </a:cubicBezTo>
                  <a:lnTo>
                    <a:pt x="37394" y="74788"/>
                  </a:lnTo>
                  <a:cubicBezTo>
                    <a:pt x="16742" y="74788"/>
                    <a:pt x="0" y="58046"/>
                    <a:pt x="0" y="37394"/>
                  </a:cubicBezTo>
                  <a:lnTo>
                    <a:pt x="0" y="37394"/>
                  </a:lnTo>
                  <a:cubicBezTo>
                    <a:pt x="0" y="16742"/>
                    <a:pt x="16742" y="0"/>
                    <a:pt x="37394" y="0"/>
                  </a:cubicBezTo>
                  <a:close/>
                </a:path>
              </a:pathLst>
            </a:custGeom>
            <a:solidFill>
              <a:srgbClr val="735400"/>
            </a:solidFill>
          </p:spPr>
        </p:sp>
        <p:sp>
          <p:nvSpPr>
            <p:cNvPr name="TextBox 52" id="52"/>
            <p:cNvSpPr txBox="true"/>
            <p:nvPr/>
          </p:nvSpPr>
          <p:spPr>
            <a:xfrm>
              <a:off x="0" y="-38100"/>
              <a:ext cx="170607" cy="112888"/>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5849851" y="2667513"/>
            <a:ext cx="802417" cy="283959"/>
            <a:chOff x="0" y="0"/>
            <a:chExt cx="211336" cy="74788"/>
          </a:xfrm>
        </p:grpSpPr>
        <p:sp>
          <p:nvSpPr>
            <p:cNvPr name="Freeform 54" id="54"/>
            <p:cNvSpPr/>
            <p:nvPr/>
          </p:nvSpPr>
          <p:spPr>
            <a:xfrm flipH="false" flipV="false" rot="0">
              <a:off x="0" y="0"/>
              <a:ext cx="211336" cy="74788"/>
            </a:xfrm>
            <a:custGeom>
              <a:avLst/>
              <a:gdLst/>
              <a:ahLst/>
              <a:cxnLst/>
              <a:rect r="r" b="b" t="t" l="l"/>
              <a:pathLst>
                <a:path h="74788" w="211336">
                  <a:moveTo>
                    <a:pt x="37394" y="0"/>
                  </a:moveTo>
                  <a:lnTo>
                    <a:pt x="173942" y="0"/>
                  </a:lnTo>
                  <a:cubicBezTo>
                    <a:pt x="194594" y="0"/>
                    <a:pt x="211336" y="16742"/>
                    <a:pt x="211336" y="37394"/>
                  </a:cubicBezTo>
                  <a:lnTo>
                    <a:pt x="211336" y="37394"/>
                  </a:lnTo>
                  <a:cubicBezTo>
                    <a:pt x="211336" y="58046"/>
                    <a:pt x="194594" y="74788"/>
                    <a:pt x="173942" y="74788"/>
                  </a:cubicBezTo>
                  <a:lnTo>
                    <a:pt x="37394" y="74788"/>
                  </a:lnTo>
                  <a:cubicBezTo>
                    <a:pt x="16742" y="74788"/>
                    <a:pt x="0" y="58046"/>
                    <a:pt x="0" y="37394"/>
                  </a:cubicBezTo>
                  <a:lnTo>
                    <a:pt x="0" y="37394"/>
                  </a:lnTo>
                  <a:cubicBezTo>
                    <a:pt x="0" y="16742"/>
                    <a:pt x="16742" y="0"/>
                    <a:pt x="37394" y="0"/>
                  </a:cubicBezTo>
                  <a:close/>
                </a:path>
              </a:pathLst>
            </a:custGeom>
            <a:solidFill>
              <a:srgbClr val="735400"/>
            </a:solidFill>
          </p:spPr>
        </p:sp>
        <p:sp>
          <p:nvSpPr>
            <p:cNvPr name="TextBox 55" id="55"/>
            <p:cNvSpPr txBox="true"/>
            <p:nvPr/>
          </p:nvSpPr>
          <p:spPr>
            <a:xfrm>
              <a:off x="0" y="-38100"/>
              <a:ext cx="211336" cy="112888"/>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14744781" y="2667513"/>
            <a:ext cx="551438" cy="250838"/>
            <a:chOff x="0" y="0"/>
            <a:chExt cx="145235" cy="66064"/>
          </a:xfrm>
        </p:grpSpPr>
        <p:sp>
          <p:nvSpPr>
            <p:cNvPr name="Freeform 57" id="57"/>
            <p:cNvSpPr/>
            <p:nvPr/>
          </p:nvSpPr>
          <p:spPr>
            <a:xfrm flipH="false" flipV="false" rot="0">
              <a:off x="0" y="0"/>
              <a:ext cx="145235" cy="66064"/>
            </a:xfrm>
            <a:custGeom>
              <a:avLst/>
              <a:gdLst/>
              <a:ahLst/>
              <a:cxnLst/>
              <a:rect r="r" b="b" t="t" l="l"/>
              <a:pathLst>
                <a:path h="66064" w="145235">
                  <a:moveTo>
                    <a:pt x="33032" y="0"/>
                  </a:moveTo>
                  <a:lnTo>
                    <a:pt x="112203" y="0"/>
                  </a:lnTo>
                  <a:cubicBezTo>
                    <a:pt x="130446" y="0"/>
                    <a:pt x="145235" y="14789"/>
                    <a:pt x="145235" y="33032"/>
                  </a:cubicBezTo>
                  <a:lnTo>
                    <a:pt x="145235" y="33032"/>
                  </a:lnTo>
                  <a:cubicBezTo>
                    <a:pt x="145235" y="51275"/>
                    <a:pt x="130446" y="66064"/>
                    <a:pt x="112203" y="66064"/>
                  </a:cubicBezTo>
                  <a:lnTo>
                    <a:pt x="33032" y="66064"/>
                  </a:lnTo>
                  <a:cubicBezTo>
                    <a:pt x="14789" y="66064"/>
                    <a:pt x="0" y="51275"/>
                    <a:pt x="0" y="33032"/>
                  </a:cubicBezTo>
                  <a:lnTo>
                    <a:pt x="0" y="33032"/>
                  </a:lnTo>
                  <a:cubicBezTo>
                    <a:pt x="0" y="14789"/>
                    <a:pt x="14789" y="0"/>
                    <a:pt x="33032" y="0"/>
                  </a:cubicBezTo>
                  <a:close/>
                </a:path>
              </a:pathLst>
            </a:custGeom>
            <a:solidFill>
              <a:srgbClr val="735400"/>
            </a:solidFill>
          </p:spPr>
        </p:sp>
        <p:sp>
          <p:nvSpPr>
            <p:cNvPr name="TextBox 58" id="58"/>
            <p:cNvSpPr txBox="true"/>
            <p:nvPr/>
          </p:nvSpPr>
          <p:spPr>
            <a:xfrm>
              <a:off x="0" y="-38100"/>
              <a:ext cx="145235" cy="104164"/>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12733581" y="3030393"/>
            <a:ext cx="723280" cy="117668"/>
            <a:chOff x="0" y="0"/>
            <a:chExt cx="190494" cy="30991"/>
          </a:xfrm>
        </p:grpSpPr>
        <p:sp>
          <p:nvSpPr>
            <p:cNvPr name="Freeform 60" id="60"/>
            <p:cNvSpPr/>
            <p:nvPr/>
          </p:nvSpPr>
          <p:spPr>
            <a:xfrm flipH="false" flipV="false" rot="0">
              <a:off x="0" y="0"/>
              <a:ext cx="190494" cy="30991"/>
            </a:xfrm>
            <a:custGeom>
              <a:avLst/>
              <a:gdLst/>
              <a:ahLst/>
              <a:cxnLst/>
              <a:rect r="r" b="b" t="t" l="l"/>
              <a:pathLst>
                <a:path h="30991" w="190494">
                  <a:moveTo>
                    <a:pt x="15495" y="0"/>
                  </a:moveTo>
                  <a:lnTo>
                    <a:pt x="174998" y="0"/>
                  </a:lnTo>
                  <a:cubicBezTo>
                    <a:pt x="183556" y="0"/>
                    <a:pt x="190494" y="6938"/>
                    <a:pt x="190494" y="15495"/>
                  </a:cubicBezTo>
                  <a:lnTo>
                    <a:pt x="190494" y="15495"/>
                  </a:lnTo>
                  <a:cubicBezTo>
                    <a:pt x="190494" y="24053"/>
                    <a:pt x="183556" y="30991"/>
                    <a:pt x="174998" y="30991"/>
                  </a:cubicBezTo>
                  <a:lnTo>
                    <a:pt x="15495" y="30991"/>
                  </a:lnTo>
                  <a:cubicBezTo>
                    <a:pt x="6938" y="30991"/>
                    <a:pt x="0" y="24053"/>
                    <a:pt x="0" y="15495"/>
                  </a:cubicBezTo>
                  <a:lnTo>
                    <a:pt x="0" y="15495"/>
                  </a:lnTo>
                  <a:cubicBezTo>
                    <a:pt x="0" y="6938"/>
                    <a:pt x="6938" y="0"/>
                    <a:pt x="15495" y="0"/>
                  </a:cubicBezTo>
                  <a:close/>
                </a:path>
              </a:pathLst>
            </a:custGeom>
            <a:solidFill>
              <a:srgbClr val="735400"/>
            </a:solidFill>
          </p:spPr>
        </p:sp>
        <p:sp>
          <p:nvSpPr>
            <p:cNvPr name="TextBox 61" id="61"/>
            <p:cNvSpPr txBox="true"/>
            <p:nvPr/>
          </p:nvSpPr>
          <p:spPr>
            <a:xfrm>
              <a:off x="0" y="-38100"/>
              <a:ext cx="190494" cy="69091"/>
            </a:xfrm>
            <a:prstGeom prst="rect">
              <a:avLst/>
            </a:prstGeom>
          </p:spPr>
          <p:txBody>
            <a:bodyPr anchor="ctr" rtlCol="false" tIns="50800" lIns="50800" bIns="50800" rIns="50800"/>
            <a:lstStyle/>
            <a:p>
              <a:pPr algn="ctr">
                <a:lnSpc>
                  <a:spcPts val="2659"/>
                </a:lnSpc>
              </a:pPr>
            </a:p>
          </p:txBody>
        </p:sp>
      </p:grpSp>
      <p:grpSp>
        <p:nvGrpSpPr>
          <p:cNvPr name="Group 62" id="62"/>
          <p:cNvGrpSpPr/>
          <p:nvPr/>
        </p:nvGrpSpPr>
        <p:grpSpPr>
          <a:xfrm rot="0">
            <a:off x="13509788" y="2733570"/>
            <a:ext cx="845707" cy="566524"/>
            <a:chOff x="0" y="0"/>
            <a:chExt cx="222738" cy="149208"/>
          </a:xfrm>
        </p:grpSpPr>
        <p:sp>
          <p:nvSpPr>
            <p:cNvPr name="Freeform 63" id="63"/>
            <p:cNvSpPr/>
            <p:nvPr/>
          </p:nvSpPr>
          <p:spPr>
            <a:xfrm flipH="false" flipV="false" rot="0">
              <a:off x="0" y="0"/>
              <a:ext cx="222738" cy="149208"/>
            </a:xfrm>
            <a:custGeom>
              <a:avLst/>
              <a:gdLst/>
              <a:ahLst/>
              <a:cxnLst/>
              <a:rect r="r" b="b" t="t" l="l"/>
              <a:pathLst>
                <a:path h="149208" w="222738">
                  <a:moveTo>
                    <a:pt x="74604" y="0"/>
                  </a:moveTo>
                  <a:lnTo>
                    <a:pt x="148134" y="0"/>
                  </a:lnTo>
                  <a:cubicBezTo>
                    <a:pt x="167920" y="0"/>
                    <a:pt x="186896" y="7860"/>
                    <a:pt x="200887" y="21851"/>
                  </a:cubicBezTo>
                  <a:cubicBezTo>
                    <a:pt x="214878" y="35842"/>
                    <a:pt x="222738" y="54818"/>
                    <a:pt x="222738" y="74604"/>
                  </a:cubicBezTo>
                  <a:lnTo>
                    <a:pt x="222738" y="74604"/>
                  </a:lnTo>
                  <a:cubicBezTo>
                    <a:pt x="222738" y="115807"/>
                    <a:pt x="189336" y="149208"/>
                    <a:pt x="148134" y="149208"/>
                  </a:cubicBezTo>
                  <a:lnTo>
                    <a:pt x="74604" y="149208"/>
                  </a:lnTo>
                  <a:cubicBezTo>
                    <a:pt x="33401" y="149208"/>
                    <a:pt x="0" y="115807"/>
                    <a:pt x="0" y="74604"/>
                  </a:cubicBezTo>
                  <a:lnTo>
                    <a:pt x="0" y="74604"/>
                  </a:lnTo>
                  <a:cubicBezTo>
                    <a:pt x="0" y="33401"/>
                    <a:pt x="33401" y="0"/>
                    <a:pt x="74604" y="0"/>
                  </a:cubicBezTo>
                  <a:close/>
                </a:path>
              </a:pathLst>
            </a:custGeom>
            <a:solidFill>
              <a:srgbClr val="000000"/>
            </a:solidFill>
          </p:spPr>
        </p:sp>
        <p:sp>
          <p:nvSpPr>
            <p:cNvPr name="TextBox 64" id="64"/>
            <p:cNvSpPr txBox="true"/>
            <p:nvPr/>
          </p:nvSpPr>
          <p:spPr>
            <a:xfrm>
              <a:off x="0" y="-38100"/>
              <a:ext cx="222738" cy="187308"/>
            </a:xfrm>
            <a:prstGeom prst="rect">
              <a:avLst/>
            </a:prstGeom>
          </p:spPr>
          <p:txBody>
            <a:bodyPr anchor="ctr" rtlCol="false" tIns="50800" lIns="50800" bIns="50800" rIns="50800"/>
            <a:lstStyle/>
            <a:p>
              <a:pPr algn="ctr">
                <a:lnSpc>
                  <a:spcPts val="2659"/>
                </a:lnSpc>
              </a:pPr>
            </a:p>
          </p:txBody>
        </p:sp>
      </p:grpSp>
      <p:grpSp>
        <p:nvGrpSpPr>
          <p:cNvPr name="Group 65" id="65"/>
          <p:cNvGrpSpPr/>
          <p:nvPr/>
        </p:nvGrpSpPr>
        <p:grpSpPr>
          <a:xfrm rot="0">
            <a:off x="12602051" y="3584688"/>
            <a:ext cx="2044159" cy="919211"/>
            <a:chOff x="0" y="0"/>
            <a:chExt cx="538379" cy="242097"/>
          </a:xfrm>
        </p:grpSpPr>
        <p:sp>
          <p:nvSpPr>
            <p:cNvPr name="Freeform 66" id="66"/>
            <p:cNvSpPr/>
            <p:nvPr/>
          </p:nvSpPr>
          <p:spPr>
            <a:xfrm flipH="false" flipV="false" rot="0">
              <a:off x="0" y="0"/>
              <a:ext cx="538379" cy="242097"/>
            </a:xfrm>
            <a:custGeom>
              <a:avLst/>
              <a:gdLst/>
              <a:ahLst/>
              <a:cxnLst/>
              <a:rect r="r" b="b" t="t" l="l"/>
              <a:pathLst>
                <a:path h="242097" w="538379">
                  <a:moveTo>
                    <a:pt x="0" y="0"/>
                  </a:moveTo>
                  <a:lnTo>
                    <a:pt x="538379" y="0"/>
                  </a:lnTo>
                  <a:lnTo>
                    <a:pt x="538379" y="242097"/>
                  </a:lnTo>
                  <a:lnTo>
                    <a:pt x="0" y="242097"/>
                  </a:lnTo>
                  <a:close/>
                </a:path>
              </a:pathLst>
            </a:custGeom>
            <a:solidFill>
              <a:srgbClr val="000000"/>
            </a:solidFill>
          </p:spPr>
        </p:sp>
        <p:sp>
          <p:nvSpPr>
            <p:cNvPr name="TextBox 67" id="67"/>
            <p:cNvSpPr txBox="true"/>
            <p:nvPr/>
          </p:nvSpPr>
          <p:spPr>
            <a:xfrm>
              <a:off x="0" y="-38100"/>
              <a:ext cx="538379" cy="280197"/>
            </a:xfrm>
            <a:prstGeom prst="rect">
              <a:avLst/>
            </a:prstGeom>
          </p:spPr>
          <p:txBody>
            <a:bodyPr anchor="ctr" rtlCol="false" tIns="50800" lIns="50800" bIns="50800" rIns="50800"/>
            <a:lstStyle/>
            <a:p>
              <a:pPr algn="ctr">
                <a:lnSpc>
                  <a:spcPts val="2659"/>
                </a:lnSpc>
              </a:pPr>
            </a:p>
          </p:txBody>
        </p:sp>
      </p:grpSp>
      <p:sp>
        <p:nvSpPr>
          <p:cNvPr name="TextBox 68" id="68"/>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69" id="69"/>
          <p:cNvSpPr txBox="true"/>
          <p:nvPr/>
        </p:nvSpPr>
        <p:spPr>
          <a:xfrm rot="0">
            <a:off x="2181758" y="-143375"/>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Pengaturan</a:t>
            </a:r>
            <a:r>
              <a:rPr lang="en-US" sz="9930">
                <a:solidFill>
                  <a:srgbClr val="000000"/>
                </a:solidFill>
                <a:latin typeface="Open Sans 1"/>
                <a:ea typeface="Open Sans 1"/>
                <a:cs typeface="Open Sans 1"/>
                <a:sym typeface="Open Sans 1"/>
              </a:rPr>
              <a:t> </a:t>
            </a:r>
          </a:p>
        </p:txBody>
      </p:sp>
      <p:sp>
        <p:nvSpPr>
          <p:cNvPr name="TextBox 70" id="70"/>
          <p:cNvSpPr txBox="true"/>
          <p:nvPr/>
        </p:nvSpPr>
        <p:spPr>
          <a:xfrm rot="0">
            <a:off x="506886" y="1484274"/>
            <a:ext cx="5896191" cy="542315"/>
          </a:xfrm>
          <a:prstGeom prst="rect">
            <a:avLst/>
          </a:prstGeom>
        </p:spPr>
        <p:txBody>
          <a:bodyPr anchor="t" rtlCol="false" tIns="0" lIns="0" bIns="0" rIns="0">
            <a:spAutoFit/>
          </a:bodyPr>
          <a:lstStyle/>
          <a:p>
            <a:pPr algn="ctr">
              <a:lnSpc>
                <a:spcPts val="4495"/>
              </a:lnSpc>
            </a:pPr>
            <a:r>
              <a:rPr lang="en-US" sz="3211">
                <a:solidFill>
                  <a:srgbClr val="000000"/>
                </a:solidFill>
                <a:latin typeface="Open Sans 1"/>
                <a:ea typeface="Open Sans 1"/>
                <a:cs typeface="Open Sans 1"/>
                <a:sym typeface="Open Sans 1"/>
              </a:rPr>
              <a:t>Tampilan daftar pilihan bahasa</a:t>
            </a:r>
          </a:p>
        </p:txBody>
      </p:sp>
      <p:sp>
        <p:nvSpPr>
          <p:cNvPr name="TextBox 71" id="71"/>
          <p:cNvSpPr txBox="true"/>
          <p:nvPr/>
        </p:nvSpPr>
        <p:spPr>
          <a:xfrm rot="0">
            <a:off x="12325784" y="1566791"/>
            <a:ext cx="4640849" cy="542315"/>
          </a:xfrm>
          <a:prstGeom prst="rect">
            <a:avLst/>
          </a:prstGeom>
        </p:spPr>
        <p:txBody>
          <a:bodyPr anchor="t" rtlCol="false" tIns="0" lIns="0" bIns="0" rIns="0">
            <a:spAutoFit/>
          </a:bodyPr>
          <a:lstStyle/>
          <a:p>
            <a:pPr algn="ctr">
              <a:lnSpc>
                <a:spcPts val="4495"/>
              </a:lnSpc>
            </a:pPr>
            <a:r>
              <a:rPr lang="en-US" sz="3211">
                <a:solidFill>
                  <a:srgbClr val="000000"/>
                </a:solidFill>
                <a:latin typeface="Open Sans 1"/>
                <a:ea typeface="Open Sans 1"/>
                <a:cs typeface="Open Sans 1"/>
                <a:sym typeface="Open Sans 1"/>
              </a:rPr>
              <a:t>Tampilan Bahasa Inggris</a:t>
            </a:r>
          </a:p>
        </p:txBody>
      </p:sp>
      <p:sp>
        <p:nvSpPr>
          <p:cNvPr name="TextBox 72" id="72"/>
          <p:cNvSpPr txBox="true"/>
          <p:nvPr/>
        </p:nvSpPr>
        <p:spPr>
          <a:xfrm rot="0">
            <a:off x="12956757" y="2980529"/>
            <a:ext cx="276930" cy="156824"/>
          </a:xfrm>
          <a:prstGeom prst="rect">
            <a:avLst/>
          </a:prstGeom>
        </p:spPr>
        <p:txBody>
          <a:bodyPr anchor="t" rtlCol="false" tIns="0" lIns="0" bIns="0" rIns="0">
            <a:spAutoFit/>
          </a:bodyPr>
          <a:lstStyle/>
          <a:p>
            <a:pPr algn="ctr">
              <a:lnSpc>
                <a:spcPts val="1266"/>
              </a:lnSpc>
            </a:pPr>
            <a:r>
              <a:rPr lang="en-US" sz="904" b="true">
                <a:solidFill>
                  <a:srgbClr val="F5F6F8"/>
                </a:solidFill>
                <a:latin typeface="Open Sans 2 Bold"/>
                <a:ea typeface="Open Sans 2 Bold"/>
                <a:cs typeface="Open Sans 2 Bold"/>
                <a:sym typeface="Open Sans 2 Bold"/>
              </a:rPr>
              <a:t>Back</a:t>
            </a:r>
          </a:p>
        </p:txBody>
      </p:sp>
      <p:sp>
        <p:nvSpPr>
          <p:cNvPr name="TextBox 73" id="73"/>
          <p:cNvSpPr txBox="true"/>
          <p:nvPr/>
        </p:nvSpPr>
        <p:spPr>
          <a:xfrm rot="0">
            <a:off x="14726357" y="2714520"/>
            <a:ext cx="473958" cy="156824"/>
          </a:xfrm>
          <a:prstGeom prst="rect">
            <a:avLst/>
          </a:prstGeom>
        </p:spPr>
        <p:txBody>
          <a:bodyPr anchor="t" rtlCol="false" tIns="0" lIns="0" bIns="0" rIns="0">
            <a:spAutoFit/>
          </a:bodyPr>
          <a:lstStyle/>
          <a:p>
            <a:pPr algn="ctr">
              <a:lnSpc>
                <a:spcPts val="1266"/>
              </a:lnSpc>
            </a:pPr>
            <a:r>
              <a:rPr lang="en-US" sz="904" b="true">
                <a:solidFill>
                  <a:srgbClr val="F5F6F8"/>
                </a:solidFill>
                <a:latin typeface="Open Sans 2 Bold"/>
                <a:ea typeface="Open Sans 2 Bold"/>
                <a:cs typeface="Open Sans 2 Bold"/>
                <a:sym typeface="Open Sans 2 Bold"/>
              </a:rPr>
              <a:t>Favorite</a:t>
            </a:r>
          </a:p>
        </p:txBody>
      </p:sp>
      <p:sp>
        <p:nvSpPr>
          <p:cNvPr name="TextBox 74" id="74"/>
          <p:cNvSpPr txBox="true"/>
          <p:nvPr/>
        </p:nvSpPr>
        <p:spPr>
          <a:xfrm rot="0">
            <a:off x="14762578" y="3143269"/>
            <a:ext cx="533641" cy="156824"/>
          </a:xfrm>
          <a:prstGeom prst="rect">
            <a:avLst/>
          </a:prstGeom>
        </p:spPr>
        <p:txBody>
          <a:bodyPr anchor="t" rtlCol="false" tIns="0" lIns="0" bIns="0" rIns="0">
            <a:spAutoFit/>
          </a:bodyPr>
          <a:lstStyle/>
          <a:p>
            <a:pPr algn="ctr">
              <a:lnSpc>
                <a:spcPts val="1266"/>
              </a:lnSpc>
            </a:pPr>
            <a:r>
              <a:rPr lang="en-US" sz="904" b="true">
                <a:solidFill>
                  <a:srgbClr val="F5F6F8"/>
                </a:solidFill>
                <a:latin typeface="Open Sans 2 Bold"/>
                <a:ea typeface="Open Sans 2 Bold"/>
                <a:cs typeface="Open Sans 2 Bold"/>
                <a:sym typeface="Open Sans 2 Bold"/>
              </a:rPr>
              <a:t>Activities</a:t>
            </a:r>
          </a:p>
        </p:txBody>
      </p:sp>
      <p:sp>
        <p:nvSpPr>
          <p:cNvPr name="TextBox 75" id="75"/>
          <p:cNvSpPr txBox="true"/>
          <p:nvPr/>
        </p:nvSpPr>
        <p:spPr>
          <a:xfrm rot="0">
            <a:off x="16051638" y="2704995"/>
            <a:ext cx="398843" cy="156824"/>
          </a:xfrm>
          <a:prstGeom prst="rect">
            <a:avLst/>
          </a:prstGeom>
        </p:spPr>
        <p:txBody>
          <a:bodyPr anchor="t" rtlCol="false" tIns="0" lIns="0" bIns="0" rIns="0">
            <a:spAutoFit/>
          </a:bodyPr>
          <a:lstStyle/>
          <a:p>
            <a:pPr algn="ctr">
              <a:lnSpc>
                <a:spcPts val="1266"/>
              </a:lnSpc>
            </a:pPr>
            <a:r>
              <a:rPr lang="en-US" sz="904" b="true">
                <a:solidFill>
                  <a:srgbClr val="F5F6F8"/>
                </a:solidFill>
                <a:latin typeface="Open Sans 2 Bold"/>
                <a:ea typeface="Open Sans 2 Bold"/>
                <a:cs typeface="Open Sans 2 Bold"/>
                <a:sym typeface="Open Sans 2 Bold"/>
              </a:rPr>
              <a:t>Record</a:t>
            </a:r>
          </a:p>
        </p:txBody>
      </p:sp>
      <p:sp>
        <p:nvSpPr>
          <p:cNvPr name="TextBox 76" id="76"/>
          <p:cNvSpPr txBox="true"/>
          <p:nvPr/>
        </p:nvSpPr>
        <p:spPr>
          <a:xfrm rot="0">
            <a:off x="16051638" y="3136137"/>
            <a:ext cx="463518" cy="156824"/>
          </a:xfrm>
          <a:prstGeom prst="rect">
            <a:avLst/>
          </a:prstGeom>
        </p:spPr>
        <p:txBody>
          <a:bodyPr anchor="t" rtlCol="false" tIns="0" lIns="0" bIns="0" rIns="0">
            <a:spAutoFit/>
          </a:bodyPr>
          <a:lstStyle/>
          <a:p>
            <a:pPr algn="ctr">
              <a:lnSpc>
                <a:spcPts val="1266"/>
              </a:lnSpc>
            </a:pPr>
            <a:r>
              <a:rPr lang="en-US" sz="904" b="true">
                <a:solidFill>
                  <a:srgbClr val="F5F6F8"/>
                </a:solidFill>
                <a:latin typeface="Open Sans 2 Bold"/>
                <a:ea typeface="Open Sans 2 Bold"/>
                <a:cs typeface="Open Sans 2 Bold"/>
                <a:sym typeface="Open Sans 2 Bold"/>
              </a:rPr>
              <a:t>Settings</a:t>
            </a:r>
          </a:p>
        </p:txBody>
      </p:sp>
      <p:sp>
        <p:nvSpPr>
          <p:cNvPr name="TextBox 77" id="77"/>
          <p:cNvSpPr txBox="true"/>
          <p:nvPr/>
        </p:nvSpPr>
        <p:spPr>
          <a:xfrm rot="0">
            <a:off x="12827976" y="4574069"/>
            <a:ext cx="1017888" cy="134881"/>
          </a:xfrm>
          <a:prstGeom prst="rect">
            <a:avLst/>
          </a:prstGeom>
        </p:spPr>
        <p:txBody>
          <a:bodyPr anchor="t" rtlCol="false" tIns="0" lIns="0" bIns="0" rIns="0">
            <a:spAutoFit/>
          </a:bodyPr>
          <a:lstStyle/>
          <a:p>
            <a:pPr algn="ctr">
              <a:lnSpc>
                <a:spcPts val="1126"/>
              </a:lnSpc>
            </a:pPr>
            <a:r>
              <a:rPr lang="en-US" sz="804" b="true">
                <a:solidFill>
                  <a:srgbClr val="F5F6F8"/>
                </a:solidFill>
                <a:latin typeface="Open Sans 2 Bold"/>
                <a:ea typeface="Open Sans 2 Bold"/>
                <a:cs typeface="Open Sans 2 Bold"/>
                <a:sym typeface="Open Sans 2 Bold"/>
              </a:rPr>
              <a:t>Follow the Butterfly</a:t>
            </a:r>
          </a:p>
        </p:txBody>
      </p:sp>
      <p:sp>
        <p:nvSpPr>
          <p:cNvPr name="TextBox 78" id="78"/>
          <p:cNvSpPr txBox="true"/>
          <p:nvPr/>
        </p:nvSpPr>
        <p:spPr>
          <a:xfrm rot="0">
            <a:off x="12808756" y="4986676"/>
            <a:ext cx="707762" cy="134881"/>
          </a:xfrm>
          <a:prstGeom prst="rect">
            <a:avLst/>
          </a:prstGeom>
        </p:spPr>
        <p:txBody>
          <a:bodyPr anchor="t" rtlCol="false" tIns="0" lIns="0" bIns="0" rIns="0">
            <a:spAutoFit/>
          </a:bodyPr>
          <a:lstStyle/>
          <a:p>
            <a:pPr algn="ctr">
              <a:lnSpc>
                <a:spcPts val="1126"/>
              </a:lnSpc>
            </a:pPr>
            <a:r>
              <a:rPr lang="en-US" sz="804" b="true">
                <a:solidFill>
                  <a:srgbClr val="F5F6F8"/>
                </a:solidFill>
                <a:latin typeface="Open Sans 2 Bold"/>
                <a:ea typeface="Open Sans 2 Bold"/>
                <a:cs typeface="Open Sans 2 Bold"/>
                <a:sym typeface="Open Sans 2 Bold"/>
              </a:rPr>
              <a:t>Find the River</a:t>
            </a:r>
          </a:p>
        </p:txBody>
      </p:sp>
      <p:sp>
        <p:nvSpPr>
          <p:cNvPr name="TextBox 79" id="79"/>
          <p:cNvSpPr txBox="true"/>
          <p:nvPr/>
        </p:nvSpPr>
        <p:spPr>
          <a:xfrm rot="0">
            <a:off x="13079786" y="6258993"/>
            <a:ext cx="593945" cy="156824"/>
          </a:xfrm>
          <a:prstGeom prst="rect">
            <a:avLst/>
          </a:prstGeom>
        </p:spPr>
        <p:txBody>
          <a:bodyPr anchor="t" rtlCol="false" tIns="0" lIns="0" bIns="0" rIns="0">
            <a:spAutoFit/>
          </a:bodyPr>
          <a:lstStyle/>
          <a:p>
            <a:pPr algn="ctr">
              <a:lnSpc>
                <a:spcPts val="1266"/>
              </a:lnSpc>
            </a:pPr>
            <a:r>
              <a:rPr lang="en-US" sz="904" b="true">
                <a:solidFill>
                  <a:srgbClr val="F5F6F8"/>
                </a:solidFill>
                <a:latin typeface="Open Sans 2 Bold"/>
                <a:ea typeface="Open Sans 2 Bold"/>
                <a:cs typeface="Open Sans 2 Bold"/>
                <a:sym typeface="Open Sans 2 Bold"/>
              </a:rPr>
              <a:t>Add Notes</a:t>
            </a:r>
          </a:p>
        </p:txBody>
      </p:sp>
      <p:sp>
        <p:nvSpPr>
          <p:cNvPr name="TextBox 80" id="80"/>
          <p:cNvSpPr txBox="true"/>
          <p:nvPr/>
        </p:nvSpPr>
        <p:spPr>
          <a:xfrm rot="0">
            <a:off x="13062628" y="6655764"/>
            <a:ext cx="932421" cy="156824"/>
          </a:xfrm>
          <a:prstGeom prst="rect">
            <a:avLst/>
          </a:prstGeom>
        </p:spPr>
        <p:txBody>
          <a:bodyPr anchor="t" rtlCol="false" tIns="0" lIns="0" bIns="0" rIns="0">
            <a:spAutoFit/>
          </a:bodyPr>
          <a:lstStyle/>
          <a:p>
            <a:pPr algn="ctr">
              <a:lnSpc>
                <a:spcPts val="1266"/>
              </a:lnSpc>
            </a:pPr>
            <a:r>
              <a:rPr lang="en-US" sz="904" b="true">
                <a:solidFill>
                  <a:srgbClr val="F5F6F8"/>
                </a:solidFill>
                <a:latin typeface="Open Sans 2 Bold"/>
                <a:ea typeface="Open Sans 2 Bold"/>
                <a:cs typeface="Open Sans 2 Bold"/>
                <a:sym typeface="Open Sans 2 Bold"/>
              </a:rPr>
              <a:t>Vocabulary Quiz</a:t>
            </a:r>
          </a:p>
        </p:txBody>
      </p:sp>
      <p:sp>
        <p:nvSpPr>
          <p:cNvPr name="TextBox 81" id="81"/>
          <p:cNvSpPr txBox="true"/>
          <p:nvPr/>
        </p:nvSpPr>
        <p:spPr>
          <a:xfrm rot="0">
            <a:off x="13401391" y="2813880"/>
            <a:ext cx="1099872" cy="334181"/>
          </a:xfrm>
          <a:prstGeom prst="rect">
            <a:avLst/>
          </a:prstGeom>
        </p:spPr>
        <p:txBody>
          <a:bodyPr anchor="t" rtlCol="false" tIns="0" lIns="0" bIns="0" rIns="0">
            <a:spAutoFit/>
          </a:bodyPr>
          <a:lstStyle/>
          <a:p>
            <a:pPr algn="ctr">
              <a:lnSpc>
                <a:spcPts val="1337"/>
              </a:lnSpc>
            </a:pPr>
            <a:r>
              <a:rPr lang="en-US" sz="955" b="true">
                <a:solidFill>
                  <a:srgbClr val="F5F6F8"/>
                </a:solidFill>
                <a:latin typeface="Open Sans 2 Bold"/>
                <a:ea typeface="Open Sans 2 Bold"/>
                <a:cs typeface="Open Sans 2 Bold"/>
                <a:sym typeface="Open Sans 2 Bold"/>
              </a:rPr>
              <a:t>Forest </a:t>
            </a:r>
          </a:p>
          <a:p>
            <a:pPr algn="ctr">
              <a:lnSpc>
                <a:spcPts val="1337"/>
              </a:lnSpc>
            </a:pPr>
            <a:r>
              <a:rPr lang="en-US" sz="955" b="true">
                <a:solidFill>
                  <a:srgbClr val="F5F6F8"/>
                </a:solidFill>
                <a:latin typeface="Open Sans 2 Bold"/>
                <a:ea typeface="Open Sans 2 Bold"/>
                <a:cs typeface="Open Sans 2 Bold"/>
                <a:sym typeface="Open Sans 2 Bold"/>
              </a:rPr>
              <a:t>Adventure</a:t>
            </a:r>
          </a:p>
        </p:txBody>
      </p:sp>
      <p:sp>
        <p:nvSpPr>
          <p:cNvPr name="TextBox 82" id="82"/>
          <p:cNvSpPr txBox="true"/>
          <p:nvPr/>
        </p:nvSpPr>
        <p:spPr>
          <a:xfrm rot="0">
            <a:off x="12603303" y="3690188"/>
            <a:ext cx="2042906" cy="523646"/>
          </a:xfrm>
          <a:prstGeom prst="rect">
            <a:avLst/>
          </a:prstGeom>
        </p:spPr>
        <p:txBody>
          <a:bodyPr anchor="t" rtlCol="false" tIns="0" lIns="0" bIns="0" rIns="0">
            <a:spAutoFit/>
          </a:bodyPr>
          <a:lstStyle/>
          <a:p>
            <a:pPr algn="l">
              <a:lnSpc>
                <a:spcPts val="1447"/>
              </a:lnSpc>
            </a:pPr>
            <a:r>
              <a:rPr lang="en-US" sz="1034">
                <a:solidFill>
                  <a:srgbClr val="F5F6F8"/>
                </a:solidFill>
                <a:latin typeface="Open Sans 2"/>
                <a:ea typeface="Open Sans 2"/>
                <a:cs typeface="Open Sans 2"/>
                <a:sym typeface="Open Sans 2"/>
              </a:rPr>
              <a:t>Once a upon a time, Kiki went to the forest View definition of an evergreen forest</a:t>
            </a:r>
          </a:p>
        </p:txBody>
      </p:sp>
      <p:sp>
        <p:nvSpPr>
          <p:cNvPr name="Freeform 83" id="83"/>
          <p:cNvSpPr/>
          <p:nvPr/>
        </p:nvSpPr>
        <p:spPr>
          <a:xfrm flipH="false" flipV="false" rot="0">
            <a:off x="1621581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4"/>
            <a:stretch>
              <a:fillRect l="0" t="-6868" r="0" b="-6868"/>
            </a:stretch>
          </a:blipFill>
        </p:spPr>
      </p:sp>
      <p:grpSp>
        <p:nvGrpSpPr>
          <p:cNvPr name="Group 84" id="84"/>
          <p:cNvGrpSpPr>
            <a:grpSpLocks noChangeAspect="true"/>
          </p:cNvGrpSpPr>
          <p:nvPr/>
        </p:nvGrpSpPr>
        <p:grpSpPr>
          <a:xfrm rot="0">
            <a:off x="6828505" y="2109106"/>
            <a:ext cx="4944830" cy="6852197"/>
            <a:chOff x="0" y="0"/>
            <a:chExt cx="4734560" cy="6560820"/>
          </a:xfrm>
        </p:grpSpPr>
        <p:sp>
          <p:nvSpPr>
            <p:cNvPr name="Freeform 85" id="8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86" id="8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87" id="8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4193" t="0" r="-4193" b="0"/>
              </a:stretch>
            </a:blipFill>
          </p:spPr>
        </p:sp>
        <p:sp>
          <p:nvSpPr>
            <p:cNvPr name="Freeform 88" id="8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9" id="8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0" id="9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91" id="9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92" id="9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93" id="9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94" id="9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95" id="9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96" id="96"/>
          <p:cNvSpPr txBox="true"/>
          <p:nvPr/>
        </p:nvSpPr>
        <p:spPr>
          <a:xfrm rot="0">
            <a:off x="6749624" y="1471541"/>
            <a:ext cx="5229614" cy="542315"/>
          </a:xfrm>
          <a:prstGeom prst="rect">
            <a:avLst/>
          </a:prstGeom>
        </p:spPr>
        <p:txBody>
          <a:bodyPr anchor="t" rtlCol="false" tIns="0" lIns="0" bIns="0" rIns="0">
            <a:spAutoFit/>
          </a:bodyPr>
          <a:lstStyle/>
          <a:p>
            <a:pPr algn="ctr">
              <a:lnSpc>
                <a:spcPts val="4495"/>
              </a:lnSpc>
            </a:pPr>
            <a:r>
              <a:rPr lang="en-US" sz="3211">
                <a:solidFill>
                  <a:srgbClr val="000000"/>
                </a:solidFill>
                <a:latin typeface="Open Sans 1"/>
                <a:ea typeface="Open Sans 1"/>
                <a:cs typeface="Open Sans 1"/>
                <a:sym typeface="Open Sans 1"/>
              </a:rPr>
              <a:t>Tampilan Bahasa Indonesia</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829095" y="2236523"/>
            <a:ext cx="4596124" cy="6368985"/>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802" t="0" r="-3802"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3" id="23"/>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24" id="24"/>
          <p:cNvSpPr txBox="true"/>
          <p:nvPr/>
        </p:nvSpPr>
        <p:spPr>
          <a:xfrm rot="0">
            <a:off x="2181758" y="83252"/>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Pengaturan</a:t>
            </a:r>
            <a:r>
              <a:rPr lang="en-US" sz="9930">
                <a:solidFill>
                  <a:srgbClr val="000000"/>
                </a:solidFill>
                <a:latin typeface="Open Sans 1"/>
                <a:ea typeface="Open Sans 1"/>
                <a:cs typeface="Open Sans 1"/>
                <a:sym typeface="Open Sans 1"/>
              </a:rPr>
              <a:t> </a:t>
            </a:r>
          </a:p>
        </p:txBody>
      </p:sp>
      <p:sp>
        <p:nvSpPr>
          <p:cNvPr name="TextBox 25" id="25"/>
          <p:cNvSpPr txBox="true"/>
          <p:nvPr/>
        </p:nvSpPr>
        <p:spPr>
          <a:xfrm rot="0">
            <a:off x="6723400" y="1656133"/>
            <a:ext cx="48412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1"/>
                <a:ea typeface="Open Sans 1"/>
                <a:cs typeface="Open Sans 1"/>
                <a:sym typeface="Open Sans 1"/>
              </a:rPr>
              <a:t>Tampilan kontras tinggi </a:t>
            </a:r>
          </a:p>
        </p:txBody>
      </p:sp>
      <p:sp>
        <p:nvSpPr>
          <p:cNvPr name="Freeform 26" id="26"/>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3"/>
            <a:stretch>
              <a:fillRect l="0" t="-6868" r="0" b="-6868"/>
            </a:stretch>
          </a:blipFill>
        </p:spPr>
      </p:sp>
      <p:grpSp>
        <p:nvGrpSpPr>
          <p:cNvPr name="Group 27" id="27"/>
          <p:cNvGrpSpPr>
            <a:grpSpLocks noChangeAspect="true"/>
          </p:cNvGrpSpPr>
          <p:nvPr/>
        </p:nvGrpSpPr>
        <p:grpSpPr>
          <a:xfrm rot="0">
            <a:off x="6847557" y="2236523"/>
            <a:ext cx="4596124" cy="6368985"/>
            <a:chOff x="0" y="0"/>
            <a:chExt cx="4734560" cy="6560820"/>
          </a:xfrm>
        </p:grpSpPr>
        <p:sp>
          <p:nvSpPr>
            <p:cNvPr name="Freeform 28" id="2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9" id="2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0" id="30"/>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3802" t="0" r="-3802" b="0"/>
              </a:stretch>
            </a:blipFill>
          </p:spPr>
        </p:sp>
        <p:sp>
          <p:nvSpPr>
            <p:cNvPr name="Freeform 31" id="31"/>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32" id="32"/>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33" id="33"/>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4" id="34"/>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5" id="35"/>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6" id="36"/>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7" id="37"/>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8" id="38"/>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39" id="39"/>
          <p:cNvGrpSpPr>
            <a:grpSpLocks noChangeAspect="true"/>
          </p:cNvGrpSpPr>
          <p:nvPr/>
        </p:nvGrpSpPr>
        <p:grpSpPr>
          <a:xfrm rot="0">
            <a:off x="11862781" y="2236523"/>
            <a:ext cx="4596124" cy="6368985"/>
            <a:chOff x="0" y="0"/>
            <a:chExt cx="4734560" cy="6560820"/>
          </a:xfrm>
        </p:grpSpPr>
        <p:sp>
          <p:nvSpPr>
            <p:cNvPr name="Freeform 40" id="4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41" id="4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42" id="42"/>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02" t="0" r="-3802" b="0"/>
              </a:stretch>
            </a:blipFill>
          </p:spPr>
        </p:sp>
        <p:sp>
          <p:nvSpPr>
            <p:cNvPr name="Freeform 43" id="43"/>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4" id="44"/>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5" id="45"/>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6" id="46"/>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7" id="47"/>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8" id="48"/>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9" id="49"/>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50" id="50"/>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2456000" y="2236523"/>
            <a:ext cx="4596124" cy="6368985"/>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802" t="0" r="-3802"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3" id="23"/>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24" id="24"/>
          <p:cNvSpPr txBox="true"/>
          <p:nvPr/>
        </p:nvSpPr>
        <p:spPr>
          <a:xfrm rot="0">
            <a:off x="2181758" y="111827"/>
            <a:ext cx="14386293" cy="1399375"/>
          </a:xfrm>
          <a:prstGeom prst="rect">
            <a:avLst/>
          </a:prstGeom>
        </p:spPr>
        <p:txBody>
          <a:bodyPr anchor="t" rtlCol="false" tIns="0" lIns="0" bIns="0" rIns="0">
            <a:spAutoFit/>
          </a:bodyPr>
          <a:lstStyle/>
          <a:p>
            <a:pPr algn="ctr">
              <a:lnSpc>
                <a:spcPts val="11393"/>
              </a:lnSpc>
            </a:pPr>
            <a:r>
              <a:rPr lang="en-US" sz="8138" b="true">
                <a:solidFill>
                  <a:srgbClr val="000000"/>
                </a:solidFill>
                <a:latin typeface="Open Sans 1 Bold"/>
                <a:ea typeface="Open Sans 1 Bold"/>
                <a:cs typeface="Open Sans 1 Bold"/>
                <a:sym typeface="Open Sans 1 Bold"/>
              </a:rPr>
              <a:t>Menu Tambahan Catatan </a:t>
            </a:r>
          </a:p>
        </p:txBody>
      </p:sp>
      <p:sp>
        <p:nvSpPr>
          <p:cNvPr name="TextBox 25" id="25"/>
          <p:cNvSpPr txBox="true"/>
          <p:nvPr/>
        </p:nvSpPr>
        <p:spPr>
          <a:xfrm rot="0">
            <a:off x="4846965" y="1550330"/>
            <a:ext cx="7318921"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1"/>
                <a:ea typeface="Open Sans 1"/>
                <a:cs typeface="Open Sans 1"/>
                <a:sym typeface="Open Sans 1"/>
              </a:rPr>
              <a:t>Menambah dan Menyimpan Catatan</a:t>
            </a:r>
          </a:p>
        </p:txBody>
      </p:sp>
      <p:sp>
        <p:nvSpPr>
          <p:cNvPr name="Freeform 26" id="26"/>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3"/>
            <a:stretch>
              <a:fillRect l="0" t="-6868" r="0" b="-6868"/>
            </a:stretch>
          </a:blipFill>
        </p:spPr>
      </p:sp>
      <p:grpSp>
        <p:nvGrpSpPr>
          <p:cNvPr name="Group 27" id="27"/>
          <p:cNvGrpSpPr>
            <a:grpSpLocks noChangeAspect="true"/>
          </p:cNvGrpSpPr>
          <p:nvPr/>
        </p:nvGrpSpPr>
        <p:grpSpPr>
          <a:xfrm rot="0">
            <a:off x="10483607" y="2236523"/>
            <a:ext cx="4596124" cy="6368985"/>
            <a:chOff x="0" y="0"/>
            <a:chExt cx="4734560" cy="6560820"/>
          </a:xfrm>
        </p:grpSpPr>
        <p:sp>
          <p:nvSpPr>
            <p:cNvPr name="Freeform 28" id="2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9" id="2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0" id="30"/>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3802" t="0" r="-3802" b="0"/>
              </a:stretch>
            </a:blipFill>
          </p:spPr>
        </p:sp>
        <p:sp>
          <p:nvSpPr>
            <p:cNvPr name="Freeform 31" id="31"/>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32" id="32"/>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33" id="33"/>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4" id="34"/>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5" id="35"/>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6" id="36"/>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7" id="37"/>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8" id="38"/>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4789792" y="2895146"/>
            <a:ext cx="3902685" cy="5408066"/>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802" t="0" r="-3802"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23" id="23"/>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3"/>
            <a:stretch>
              <a:fillRect l="0" t="-6868" r="0" b="-6868"/>
            </a:stretch>
          </a:blipFill>
        </p:spPr>
      </p:sp>
      <p:grpSp>
        <p:nvGrpSpPr>
          <p:cNvPr name="Group 24" id="24"/>
          <p:cNvGrpSpPr>
            <a:grpSpLocks noChangeAspect="true"/>
          </p:cNvGrpSpPr>
          <p:nvPr/>
        </p:nvGrpSpPr>
        <p:grpSpPr>
          <a:xfrm rot="0">
            <a:off x="9253901" y="2895146"/>
            <a:ext cx="3902685" cy="5408066"/>
            <a:chOff x="0" y="0"/>
            <a:chExt cx="4734560" cy="6560820"/>
          </a:xfrm>
        </p:grpSpPr>
        <p:sp>
          <p:nvSpPr>
            <p:cNvPr name="Freeform 25" id="2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6" id="2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7" id="2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3802" t="0" r="-3802" b="0"/>
              </a:stretch>
            </a:blipFill>
          </p:spPr>
        </p:sp>
        <p:sp>
          <p:nvSpPr>
            <p:cNvPr name="Freeform 28" id="2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9" id="2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30" id="3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1" id="3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2" id="3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3" id="3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5" id="3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36" id="36"/>
          <p:cNvGrpSpPr>
            <a:grpSpLocks noChangeAspect="true"/>
          </p:cNvGrpSpPr>
          <p:nvPr/>
        </p:nvGrpSpPr>
        <p:grpSpPr>
          <a:xfrm rot="0">
            <a:off x="13727535" y="2895146"/>
            <a:ext cx="3902685" cy="5408066"/>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02" t="0" r="-3802"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48" id="48"/>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Kuis Kosa Kata</a:t>
            </a:r>
            <a:r>
              <a:rPr lang="en-US" sz="9930">
                <a:solidFill>
                  <a:srgbClr val="000000"/>
                </a:solidFill>
                <a:latin typeface="Open Sans 1"/>
                <a:ea typeface="Open Sans 1"/>
                <a:cs typeface="Open Sans 1"/>
                <a:sym typeface="Open Sans 1"/>
              </a:rPr>
              <a:t> </a:t>
            </a:r>
          </a:p>
        </p:txBody>
      </p:sp>
      <p:sp>
        <p:nvSpPr>
          <p:cNvPr name="TextBox 49" id="49"/>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50" id="50"/>
          <p:cNvSpPr txBox="true"/>
          <p:nvPr/>
        </p:nvSpPr>
        <p:spPr>
          <a:xfrm rot="0">
            <a:off x="1502494" y="1702899"/>
            <a:ext cx="1530206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Kuis Kosa Kata (Jika Gagal dan Berhasil)</a:t>
            </a:r>
          </a:p>
        </p:txBody>
      </p:sp>
      <p:grpSp>
        <p:nvGrpSpPr>
          <p:cNvPr name="Group 51" id="51"/>
          <p:cNvGrpSpPr>
            <a:grpSpLocks noChangeAspect="true"/>
          </p:cNvGrpSpPr>
          <p:nvPr/>
        </p:nvGrpSpPr>
        <p:grpSpPr>
          <a:xfrm rot="0">
            <a:off x="458483" y="2895146"/>
            <a:ext cx="3902685" cy="5408066"/>
            <a:chOff x="0" y="0"/>
            <a:chExt cx="4734560" cy="6560820"/>
          </a:xfrm>
        </p:grpSpPr>
        <p:sp>
          <p:nvSpPr>
            <p:cNvPr name="Freeform 52" id="5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3" id="5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4" id="5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3867" t="0" r="-3867" b="0"/>
              </a:stretch>
            </a:blipFill>
          </p:spPr>
        </p:sp>
        <p:sp>
          <p:nvSpPr>
            <p:cNvPr name="Freeform 55" id="5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56" id="5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57" id="5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58" id="5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59" id="5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60" id="6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61" id="6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62" id="6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8008014" y="3239475"/>
            <a:ext cx="2951375" cy="4089807"/>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3802" t="0" r="-3802" b="0"/>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Freeform 23" id="23"/>
          <p:cNvSpPr/>
          <p:nvPr/>
        </p:nvSpPr>
        <p:spPr>
          <a:xfrm flipH="false" flipV="false" rot="0">
            <a:off x="16234861" y="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3"/>
            <a:stretch>
              <a:fillRect l="0" t="-6868" r="0" b="-6868"/>
            </a:stretch>
          </a:blipFill>
        </p:spPr>
      </p:sp>
      <p:grpSp>
        <p:nvGrpSpPr>
          <p:cNvPr name="Group 24" id="24"/>
          <p:cNvGrpSpPr>
            <a:grpSpLocks noChangeAspect="true"/>
          </p:cNvGrpSpPr>
          <p:nvPr/>
        </p:nvGrpSpPr>
        <p:grpSpPr>
          <a:xfrm rot="0">
            <a:off x="11447938" y="3225736"/>
            <a:ext cx="2951375" cy="4089807"/>
            <a:chOff x="0" y="0"/>
            <a:chExt cx="4734560" cy="6560820"/>
          </a:xfrm>
        </p:grpSpPr>
        <p:sp>
          <p:nvSpPr>
            <p:cNvPr name="Freeform 25" id="2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6" id="2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7" id="2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3802" t="0" r="-3802" b="0"/>
              </a:stretch>
            </a:blipFill>
          </p:spPr>
        </p:sp>
        <p:sp>
          <p:nvSpPr>
            <p:cNvPr name="Freeform 28" id="2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9" id="2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30" id="3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1" id="3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2" id="3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3" id="3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4" id="3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5" id="3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36" id="36"/>
          <p:cNvGrpSpPr>
            <a:grpSpLocks noChangeAspect="true"/>
          </p:cNvGrpSpPr>
          <p:nvPr/>
        </p:nvGrpSpPr>
        <p:grpSpPr>
          <a:xfrm rot="0">
            <a:off x="14751738" y="3239475"/>
            <a:ext cx="2951375" cy="4089807"/>
            <a:chOff x="0" y="0"/>
            <a:chExt cx="4734560" cy="6560820"/>
          </a:xfrm>
        </p:grpSpPr>
        <p:sp>
          <p:nvSpPr>
            <p:cNvPr name="Freeform 37" id="3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38" id="3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39" id="3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802" t="0" r="-3802" b="0"/>
              </a:stretch>
            </a:blipFill>
          </p:spPr>
        </p:sp>
        <p:sp>
          <p:nvSpPr>
            <p:cNvPr name="Freeform 40" id="4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41" id="4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42" id="4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43" id="4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44" id="4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45" id="4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6" id="4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47" id="4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48" id="48"/>
          <p:cNvSpPr txBox="true"/>
          <p:nvPr/>
        </p:nvSpPr>
        <p:spPr>
          <a:xfrm rot="0">
            <a:off x="1555931" y="-164398"/>
            <a:ext cx="14360103" cy="1700395"/>
          </a:xfrm>
          <a:prstGeom prst="rect">
            <a:avLst/>
          </a:prstGeom>
        </p:spPr>
        <p:txBody>
          <a:bodyPr anchor="t" rtlCol="false" tIns="0" lIns="0" bIns="0" rIns="0">
            <a:spAutoFit/>
          </a:bodyPr>
          <a:lstStyle/>
          <a:p>
            <a:pPr algn="ctr">
              <a:lnSpc>
                <a:spcPts val="13902"/>
              </a:lnSpc>
            </a:pPr>
            <a:r>
              <a:rPr lang="en-US" sz="9930" b="true">
                <a:solidFill>
                  <a:srgbClr val="000000"/>
                </a:solidFill>
                <a:latin typeface="Open Sans 1 Bold"/>
                <a:ea typeface="Open Sans 1 Bold"/>
                <a:cs typeface="Open Sans 1 Bold"/>
                <a:sym typeface="Open Sans 1 Bold"/>
              </a:rPr>
              <a:t>Menu Buat Cerita</a:t>
            </a:r>
          </a:p>
        </p:txBody>
      </p:sp>
      <p:sp>
        <p:nvSpPr>
          <p:cNvPr name="TextBox 49" id="49"/>
          <p:cNvSpPr txBox="true"/>
          <p:nvPr/>
        </p:nvSpPr>
        <p:spPr>
          <a:xfrm rot="0">
            <a:off x="152949" y="-887095"/>
            <a:ext cx="5333906" cy="887095"/>
          </a:xfrm>
          <a:prstGeom prst="rect">
            <a:avLst/>
          </a:prstGeom>
        </p:spPr>
        <p:txBody>
          <a:bodyPr anchor="t" rtlCol="false" tIns="0" lIns="0" bIns="0" rIns="0">
            <a:spAutoFit/>
          </a:bodyPr>
          <a:lstStyle/>
          <a:p>
            <a:pPr algn="ctr">
              <a:lnSpc>
                <a:spcPts val="7279"/>
              </a:lnSpc>
            </a:pPr>
          </a:p>
        </p:txBody>
      </p:sp>
      <p:sp>
        <p:nvSpPr>
          <p:cNvPr name="TextBox 50" id="50"/>
          <p:cNvSpPr txBox="true"/>
          <p:nvPr/>
        </p:nvSpPr>
        <p:spPr>
          <a:xfrm rot="0">
            <a:off x="6101774" y="1702899"/>
            <a:ext cx="610350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Mode : Buat Cerita</a:t>
            </a:r>
          </a:p>
        </p:txBody>
      </p:sp>
      <p:grpSp>
        <p:nvGrpSpPr>
          <p:cNvPr name="Group 51" id="51"/>
          <p:cNvGrpSpPr>
            <a:grpSpLocks noChangeAspect="true"/>
          </p:cNvGrpSpPr>
          <p:nvPr/>
        </p:nvGrpSpPr>
        <p:grpSpPr>
          <a:xfrm rot="0">
            <a:off x="907380" y="3225736"/>
            <a:ext cx="2971205" cy="4117287"/>
            <a:chOff x="0" y="0"/>
            <a:chExt cx="4734560" cy="6560820"/>
          </a:xfrm>
        </p:grpSpPr>
        <p:sp>
          <p:nvSpPr>
            <p:cNvPr name="Freeform 52" id="5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3" id="5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4" id="5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3802" t="0" r="-3802" b="0"/>
              </a:stretch>
            </a:blipFill>
          </p:spPr>
        </p:sp>
        <p:sp>
          <p:nvSpPr>
            <p:cNvPr name="Freeform 55" id="5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56" id="5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57" id="5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58" id="5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59" id="5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60" id="6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61" id="6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62" id="6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63" id="63"/>
          <p:cNvGrpSpPr>
            <a:grpSpLocks noChangeAspect="true"/>
          </p:cNvGrpSpPr>
          <p:nvPr/>
        </p:nvGrpSpPr>
        <p:grpSpPr>
          <a:xfrm rot="0">
            <a:off x="4451537" y="3239475"/>
            <a:ext cx="2971205" cy="4117287"/>
            <a:chOff x="0" y="0"/>
            <a:chExt cx="4734560" cy="6560820"/>
          </a:xfrm>
        </p:grpSpPr>
        <p:sp>
          <p:nvSpPr>
            <p:cNvPr name="Freeform 64" id="6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5" id="6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66" id="6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7"/>
              <a:stretch>
                <a:fillRect l="-3802" t="0" r="-3802" b="0"/>
              </a:stretch>
            </a:blipFill>
          </p:spPr>
        </p:sp>
        <p:sp>
          <p:nvSpPr>
            <p:cNvPr name="Freeform 67" id="6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68" id="6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69" id="6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70" id="7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71" id="7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72" id="7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73" id="7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74" id="7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5400000">
            <a:off x="-5272057" y="2644632"/>
            <a:ext cx="13325301" cy="2781186"/>
            <a:chOff x="0" y="0"/>
            <a:chExt cx="3509544" cy="732493"/>
          </a:xfrm>
        </p:grpSpPr>
        <p:sp>
          <p:nvSpPr>
            <p:cNvPr name="Freeform 3" id="3"/>
            <p:cNvSpPr/>
            <p:nvPr/>
          </p:nvSpPr>
          <p:spPr>
            <a:xfrm flipH="false" flipV="false" rot="0">
              <a:off x="0" y="0"/>
              <a:ext cx="3509544" cy="732493"/>
            </a:xfrm>
            <a:custGeom>
              <a:avLst/>
              <a:gdLst/>
              <a:ahLst/>
              <a:cxnLst/>
              <a:rect r="r" b="b" t="t" l="l"/>
              <a:pathLst>
                <a:path h="732493" w="3509544">
                  <a:moveTo>
                    <a:pt x="0" y="0"/>
                  </a:moveTo>
                  <a:lnTo>
                    <a:pt x="3509544" y="0"/>
                  </a:lnTo>
                  <a:lnTo>
                    <a:pt x="3509544" y="732493"/>
                  </a:lnTo>
                  <a:lnTo>
                    <a:pt x="0" y="732493"/>
                  </a:lnTo>
                  <a:close/>
                </a:path>
              </a:pathLst>
            </a:custGeom>
            <a:solidFill>
              <a:srgbClr val="2D9B9A"/>
            </a:solidFill>
          </p:spPr>
        </p:sp>
        <p:sp>
          <p:nvSpPr>
            <p:cNvPr name="TextBox 4" id="4"/>
            <p:cNvSpPr txBox="true"/>
            <p:nvPr/>
          </p:nvSpPr>
          <p:spPr>
            <a:xfrm>
              <a:off x="0" y="-38100"/>
              <a:ext cx="3509544" cy="77059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993220" y="4274503"/>
            <a:ext cx="761821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Open Sans 1 Bold"/>
                <a:ea typeface="Open Sans 1 Bold"/>
                <a:cs typeface="Open Sans 1 Bold"/>
                <a:sym typeface="Open Sans 1 Bold"/>
              </a:rPr>
              <a:t>Terima Kasih</a:t>
            </a:r>
          </a:p>
        </p:txBody>
      </p:sp>
      <p:sp>
        <p:nvSpPr>
          <p:cNvPr name="Freeform 6" id="6"/>
          <p:cNvSpPr/>
          <p:nvPr/>
        </p:nvSpPr>
        <p:spPr>
          <a:xfrm flipH="false" flipV="false" rot="0">
            <a:off x="8420999" y="2197168"/>
            <a:ext cx="2762655" cy="2428989"/>
          </a:xfrm>
          <a:custGeom>
            <a:avLst/>
            <a:gdLst/>
            <a:ahLst/>
            <a:cxnLst/>
            <a:rect r="r" b="b" t="t" l="l"/>
            <a:pathLst>
              <a:path h="2428989" w="2762655">
                <a:moveTo>
                  <a:pt x="0" y="0"/>
                </a:moveTo>
                <a:lnTo>
                  <a:pt x="2762655" y="0"/>
                </a:lnTo>
                <a:lnTo>
                  <a:pt x="2762655" y="2428988"/>
                </a:lnTo>
                <a:lnTo>
                  <a:pt x="0" y="2428988"/>
                </a:lnTo>
                <a:lnTo>
                  <a:pt x="0" y="0"/>
                </a:lnTo>
                <a:close/>
              </a:path>
            </a:pathLst>
          </a:custGeom>
          <a:blipFill>
            <a:blip r:embed="rId2"/>
            <a:stretch>
              <a:fillRect l="0" t="-6868" r="0" b="-6868"/>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sp>
        <p:nvSpPr>
          <p:cNvPr name="Freeform 2" id="2"/>
          <p:cNvSpPr/>
          <p:nvPr/>
        </p:nvSpPr>
        <p:spPr>
          <a:xfrm flipH="false" flipV="false" rot="0">
            <a:off x="2578228" y="337578"/>
            <a:ext cx="12352120" cy="8920722"/>
          </a:xfrm>
          <a:custGeom>
            <a:avLst/>
            <a:gdLst/>
            <a:ahLst/>
            <a:cxnLst/>
            <a:rect r="r" b="b" t="t" l="l"/>
            <a:pathLst>
              <a:path h="8920722" w="12352120">
                <a:moveTo>
                  <a:pt x="0" y="0"/>
                </a:moveTo>
                <a:lnTo>
                  <a:pt x="12352120" y="0"/>
                </a:lnTo>
                <a:lnTo>
                  <a:pt x="12352120" y="8920722"/>
                </a:lnTo>
                <a:lnTo>
                  <a:pt x="0" y="8920722"/>
                </a:lnTo>
                <a:lnTo>
                  <a:pt x="0" y="0"/>
                </a:lnTo>
                <a:close/>
              </a:path>
            </a:pathLst>
          </a:custGeom>
          <a:blipFill>
            <a:blip r:embed="rId2"/>
            <a:stretch>
              <a:fillRect l="-4198" t="0" r="-4198" b="0"/>
            </a:stretch>
          </a:blipFill>
        </p:spPr>
      </p:sp>
      <p:grpSp>
        <p:nvGrpSpPr>
          <p:cNvPr name="Group 3" id="3"/>
          <p:cNvGrpSpPr>
            <a:grpSpLocks noChangeAspect="true"/>
          </p:cNvGrpSpPr>
          <p:nvPr/>
        </p:nvGrpSpPr>
        <p:grpSpPr>
          <a:xfrm rot="0">
            <a:off x="3979312" y="1832515"/>
            <a:ext cx="4490075" cy="6222030"/>
            <a:chOff x="0" y="0"/>
            <a:chExt cx="4734560" cy="6560820"/>
          </a:xfrm>
        </p:grpSpPr>
        <p:sp>
          <p:nvSpPr>
            <p:cNvPr name="Freeform 4" id="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6" id="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21823" t="0" r="-21823" b="0"/>
              </a:stretch>
            </a:blipFill>
          </p:spPr>
        </p:sp>
        <p:sp>
          <p:nvSpPr>
            <p:cNvPr name="Freeform 7" id="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1" id="1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13" id="1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14" id="1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15" id="15"/>
          <p:cNvGrpSpPr/>
          <p:nvPr/>
        </p:nvGrpSpPr>
        <p:grpSpPr>
          <a:xfrm rot="0">
            <a:off x="0" y="9060240"/>
            <a:ext cx="18288000" cy="1226760"/>
            <a:chOff x="0" y="0"/>
            <a:chExt cx="4816593" cy="323097"/>
          </a:xfrm>
        </p:grpSpPr>
        <p:sp>
          <p:nvSpPr>
            <p:cNvPr name="Freeform 16" id="16"/>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17" id="17"/>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8059364" y="0"/>
            <a:ext cx="261481" cy="10287000"/>
            <a:chOff x="0" y="0"/>
            <a:chExt cx="68867" cy="2709333"/>
          </a:xfrm>
        </p:grpSpPr>
        <p:sp>
          <p:nvSpPr>
            <p:cNvPr name="Freeform 19" id="19"/>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20" id="20"/>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5400000">
            <a:off x="8898942" y="1126578"/>
            <a:ext cx="261481" cy="18059364"/>
            <a:chOff x="0" y="0"/>
            <a:chExt cx="68867" cy="4756376"/>
          </a:xfrm>
        </p:grpSpPr>
        <p:sp>
          <p:nvSpPr>
            <p:cNvPr name="Freeform 22" id="22"/>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23" id="23"/>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9566127" y="7562690"/>
            <a:ext cx="2161998" cy="983709"/>
          </a:xfrm>
          <a:custGeom>
            <a:avLst/>
            <a:gdLst/>
            <a:ahLst/>
            <a:cxnLst/>
            <a:rect r="r" b="b" t="t" l="l"/>
            <a:pathLst>
              <a:path h="983709" w="2161998">
                <a:moveTo>
                  <a:pt x="0" y="0"/>
                </a:moveTo>
                <a:lnTo>
                  <a:pt x="2161998" y="0"/>
                </a:lnTo>
                <a:lnTo>
                  <a:pt x="2161998" y="983710"/>
                </a:lnTo>
                <a:lnTo>
                  <a:pt x="0" y="983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2143814" y="7648474"/>
            <a:ext cx="1978899" cy="897925"/>
          </a:xfrm>
          <a:custGeom>
            <a:avLst/>
            <a:gdLst/>
            <a:ahLst/>
            <a:cxnLst/>
            <a:rect r="r" b="b" t="t" l="l"/>
            <a:pathLst>
              <a:path h="897925" w="1978899">
                <a:moveTo>
                  <a:pt x="0" y="0"/>
                </a:moveTo>
                <a:lnTo>
                  <a:pt x="1978899" y="0"/>
                </a:lnTo>
                <a:lnTo>
                  <a:pt x="1978899" y="897926"/>
                </a:lnTo>
                <a:lnTo>
                  <a:pt x="0" y="8979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9566127" y="3464052"/>
            <a:ext cx="3184901" cy="3263645"/>
          </a:xfrm>
          <a:prstGeom prst="rect">
            <a:avLst/>
          </a:prstGeom>
        </p:spPr>
        <p:txBody>
          <a:bodyPr anchor="t" rtlCol="false" tIns="0" lIns="0" bIns="0" rIns="0">
            <a:spAutoFit/>
          </a:bodyPr>
          <a:lstStyle/>
          <a:p>
            <a:pPr algn="just">
              <a:lnSpc>
                <a:spcPts val="6539"/>
              </a:lnSpc>
              <a:spcBef>
                <a:spcPct val="0"/>
              </a:spcBef>
            </a:pPr>
            <a:r>
              <a:rPr lang="en-US" b="true" sz="4671" i="true">
                <a:solidFill>
                  <a:srgbClr val="FFFFFF"/>
                </a:solidFill>
                <a:latin typeface="Open Sans 1 Bold Italics"/>
                <a:ea typeface="Open Sans 1 Bold Italics"/>
                <a:cs typeface="Open Sans 1 Bold Italics"/>
                <a:sym typeface="Open Sans 1 Bold Italics"/>
              </a:rPr>
              <a:t>Mainkan Ceritanya Pelajari Katanya!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1180795"/>
            <a:ext cx="13868903" cy="1811020"/>
          </a:xfrm>
          <a:prstGeom prst="rect">
            <a:avLst/>
          </a:prstGeom>
        </p:spPr>
        <p:txBody>
          <a:bodyPr anchor="t" rtlCol="false" tIns="0" lIns="0" bIns="0" rIns="0">
            <a:spAutoFit/>
          </a:bodyPr>
          <a:lstStyle/>
          <a:p>
            <a:pPr algn="l">
              <a:lnSpc>
                <a:spcPts val="7279"/>
              </a:lnSpc>
            </a:pPr>
            <a:r>
              <a:rPr lang="en-US" sz="5199" b="true">
                <a:solidFill>
                  <a:srgbClr val="38B6FF"/>
                </a:solidFill>
                <a:latin typeface="Open Sans 1 Bold"/>
                <a:ea typeface="Open Sans 1 Bold"/>
                <a:cs typeface="Open Sans 1 Bold"/>
                <a:sym typeface="Open Sans 1 Bold"/>
              </a:rPr>
              <a:t>APA BEDANYA DENGAN APLIKASI CERI</a:t>
            </a:r>
            <a:r>
              <a:rPr lang="en-US" sz="5199" b="true">
                <a:solidFill>
                  <a:srgbClr val="38B6FF"/>
                </a:solidFill>
                <a:latin typeface="Open Sans 1 Bold"/>
                <a:ea typeface="Open Sans 1 Bold"/>
                <a:cs typeface="Open Sans 1 Bold"/>
                <a:sym typeface="Open Sans 1 Bold"/>
              </a:rPr>
              <a:t>TA KONVENSIONAL?</a:t>
            </a:r>
          </a:p>
        </p:txBody>
      </p:sp>
      <p:sp>
        <p:nvSpPr>
          <p:cNvPr name="TextBox 12" id="12"/>
          <p:cNvSpPr txBox="true"/>
          <p:nvPr/>
        </p:nvSpPr>
        <p:spPr>
          <a:xfrm rot="0">
            <a:off x="1028700" y="3353765"/>
            <a:ext cx="13283075" cy="42481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000000"/>
                </a:solidFill>
                <a:latin typeface="Open Sans 1"/>
                <a:ea typeface="Open Sans 1"/>
                <a:cs typeface="Open Sans 1"/>
                <a:sym typeface="Open Sans 1"/>
              </a:rPr>
              <a:t>Buku cerit</a:t>
            </a:r>
            <a:r>
              <a:rPr lang="en-US" sz="3000">
                <a:solidFill>
                  <a:srgbClr val="000000"/>
                </a:solidFill>
                <a:latin typeface="Open Sans 1"/>
                <a:ea typeface="Open Sans 1"/>
                <a:cs typeface="Open Sans 1"/>
                <a:sym typeface="Open Sans 1"/>
              </a:rPr>
              <a:t>a biasa tidak memiliki elemen suara atau interaksi langsung dengan anak.</a:t>
            </a:r>
          </a:p>
          <a:p>
            <a:pPr algn="just" marL="647702" indent="-323851" lvl="1">
              <a:lnSpc>
                <a:spcPts val="4200"/>
              </a:lnSpc>
              <a:buFont typeface="Arial"/>
              <a:buChar char="•"/>
            </a:pPr>
            <a:r>
              <a:rPr lang="en-US" sz="3000">
                <a:solidFill>
                  <a:srgbClr val="000000"/>
                </a:solidFill>
                <a:latin typeface="Open Sans 1"/>
                <a:ea typeface="Open Sans 1"/>
                <a:cs typeface="Open Sans 1"/>
                <a:sym typeface="Open Sans 1"/>
              </a:rPr>
              <a:t>Aplikasi ini membuat anak tidak hanya membaca, tapi juga berinteraksi secara aktif dengan cerita.</a:t>
            </a:r>
          </a:p>
          <a:p>
            <a:pPr algn="just" marL="647702" indent="-323851" lvl="1">
              <a:lnSpc>
                <a:spcPts val="4200"/>
              </a:lnSpc>
              <a:buFont typeface="Arial"/>
              <a:buChar char="•"/>
            </a:pPr>
            <a:r>
              <a:rPr lang="en-US" sz="3000">
                <a:solidFill>
                  <a:srgbClr val="000000"/>
                </a:solidFill>
                <a:latin typeface="Open Sans 1"/>
                <a:ea typeface="Open Sans 1"/>
                <a:cs typeface="Open Sans 1"/>
                <a:sym typeface="Open Sans 1"/>
              </a:rPr>
              <a:t>Adanya mode "Dengarkan &amp; Ulangi" yang mendukung pelafalan bahasa.</a:t>
            </a:r>
          </a:p>
          <a:p>
            <a:pPr algn="just" marL="647702" indent="-323851" lvl="1">
              <a:lnSpc>
                <a:spcPts val="4200"/>
              </a:lnSpc>
              <a:buFont typeface="Arial"/>
              <a:buChar char="•"/>
            </a:pPr>
            <a:r>
              <a:rPr lang="en-US" sz="3000">
                <a:solidFill>
                  <a:srgbClr val="000000"/>
                </a:solidFill>
                <a:latin typeface="Open Sans 1"/>
                <a:ea typeface="Open Sans 1"/>
                <a:cs typeface="Open Sans 1"/>
                <a:sym typeface="Open Sans 1"/>
              </a:rPr>
              <a:t>Tersedia fitur monitoring progres belajar untuk orang tua dan guru.</a:t>
            </a:r>
          </a:p>
          <a:p>
            <a:pPr algn="ctr">
              <a:lnSpc>
                <a:spcPts val="4200"/>
              </a:lnSpc>
            </a:pPr>
          </a:p>
        </p:txBody>
      </p:sp>
      <p:sp>
        <p:nvSpPr>
          <p:cNvPr name="Freeform 13" id="13"/>
          <p:cNvSpPr/>
          <p:nvPr/>
        </p:nvSpPr>
        <p:spPr>
          <a:xfrm flipH="false" flipV="false" rot="0">
            <a:off x="15722289" y="226627"/>
            <a:ext cx="1824504" cy="1604145"/>
          </a:xfrm>
          <a:custGeom>
            <a:avLst/>
            <a:gdLst/>
            <a:ahLst/>
            <a:cxnLst/>
            <a:rect r="r" b="b" t="t" l="l"/>
            <a:pathLst>
              <a:path h="1604145" w="1824504">
                <a:moveTo>
                  <a:pt x="0" y="0"/>
                </a:moveTo>
                <a:lnTo>
                  <a:pt x="1824504" y="0"/>
                </a:lnTo>
                <a:lnTo>
                  <a:pt x="1824504" y="1604146"/>
                </a:lnTo>
                <a:lnTo>
                  <a:pt x="0" y="1604146"/>
                </a:lnTo>
                <a:lnTo>
                  <a:pt x="0" y="0"/>
                </a:lnTo>
                <a:close/>
              </a:path>
            </a:pathLst>
          </a:custGeom>
          <a:blipFill>
            <a:blip r:embed="rId2"/>
            <a:stretch>
              <a:fillRect l="0" t="-6868" r="0" b="-6868"/>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sp>
        <p:nvSpPr>
          <p:cNvPr name="Freeform 2" id="2"/>
          <p:cNvSpPr/>
          <p:nvPr/>
        </p:nvSpPr>
        <p:spPr>
          <a:xfrm flipH="false" flipV="false" rot="0">
            <a:off x="15813352" y="226627"/>
            <a:ext cx="1824504" cy="1604145"/>
          </a:xfrm>
          <a:custGeom>
            <a:avLst/>
            <a:gdLst/>
            <a:ahLst/>
            <a:cxnLst/>
            <a:rect r="r" b="b" t="t" l="l"/>
            <a:pathLst>
              <a:path h="1604145" w="1824504">
                <a:moveTo>
                  <a:pt x="0" y="0"/>
                </a:moveTo>
                <a:lnTo>
                  <a:pt x="1824504" y="0"/>
                </a:lnTo>
                <a:lnTo>
                  <a:pt x="1824504" y="1604146"/>
                </a:lnTo>
                <a:lnTo>
                  <a:pt x="0" y="1604146"/>
                </a:lnTo>
                <a:lnTo>
                  <a:pt x="0" y="0"/>
                </a:lnTo>
                <a:close/>
              </a:path>
            </a:pathLst>
          </a:custGeom>
          <a:blipFill>
            <a:blip r:embed="rId2"/>
            <a:stretch>
              <a:fillRect l="0" t="-6868" r="0" b="-6868"/>
            </a:stretch>
          </a:blipFill>
        </p:spPr>
      </p:sp>
      <p:sp>
        <p:nvSpPr>
          <p:cNvPr name="Freeform 3" id="3"/>
          <p:cNvSpPr/>
          <p:nvPr/>
        </p:nvSpPr>
        <p:spPr>
          <a:xfrm flipH="false" flipV="false" rot="0">
            <a:off x="7755764" y="2413992"/>
            <a:ext cx="8057589" cy="5459016"/>
          </a:xfrm>
          <a:custGeom>
            <a:avLst/>
            <a:gdLst/>
            <a:ahLst/>
            <a:cxnLst/>
            <a:rect r="r" b="b" t="t" l="l"/>
            <a:pathLst>
              <a:path h="5459016" w="8057589">
                <a:moveTo>
                  <a:pt x="0" y="0"/>
                </a:moveTo>
                <a:lnTo>
                  <a:pt x="8057588" y="0"/>
                </a:lnTo>
                <a:lnTo>
                  <a:pt x="8057588" y="5459016"/>
                </a:lnTo>
                <a:lnTo>
                  <a:pt x="0" y="5459016"/>
                </a:lnTo>
                <a:lnTo>
                  <a:pt x="0" y="0"/>
                </a:lnTo>
                <a:close/>
              </a:path>
            </a:pathLst>
          </a:custGeom>
          <a:blipFill>
            <a:blip r:embed="rId3"/>
            <a:stretch>
              <a:fillRect l="0" t="0" r="0" b="0"/>
            </a:stretch>
          </a:blipFill>
        </p:spPr>
      </p:sp>
      <p:sp>
        <p:nvSpPr>
          <p:cNvPr name="TextBox 4" id="4"/>
          <p:cNvSpPr txBox="true"/>
          <p:nvPr/>
        </p:nvSpPr>
        <p:spPr>
          <a:xfrm rot="0">
            <a:off x="1028700" y="1374781"/>
            <a:ext cx="5302561" cy="7394563"/>
          </a:xfrm>
          <a:prstGeom prst="rect">
            <a:avLst/>
          </a:prstGeom>
        </p:spPr>
        <p:txBody>
          <a:bodyPr anchor="t" rtlCol="false" tIns="0" lIns="0" bIns="0" rIns="0">
            <a:spAutoFit/>
          </a:bodyPr>
          <a:lstStyle/>
          <a:p>
            <a:pPr algn="l">
              <a:lnSpc>
                <a:spcPts val="9800"/>
              </a:lnSpc>
            </a:pPr>
            <a:r>
              <a:rPr lang="en-US" sz="7000" b="true">
                <a:solidFill>
                  <a:srgbClr val="38B6FF"/>
                </a:solidFill>
                <a:latin typeface="Open Sans 1 Bold"/>
                <a:ea typeface="Open Sans 1 Bold"/>
                <a:cs typeface="Open Sans 1 Bold"/>
                <a:sym typeface="Open Sans 1 Bold"/>
              </a:rPr>
              <a:t>Belajar Sambil Bermain, Cerita Jadi Menyenangkan!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6697522" cy="1726247"/>
            <a:chOff x="0" y="0"/>
            <a:chExt cx="1763956" cy="454649"/>
          </a:xfrm>
        </p:grpSpPr>
        <p:sp>
          <p:nvSpPr>
            <p:cNvPr name="Freeform 12" id="12"/>
            <p:cNvSpPr/>
            <p:nvPr/>
          </p:nvSpPr>
          <p:spPr>
            <a:xfrm flipH="false" flipV="false" rot="0">
              <a:off x="0" y="0"/>
              <a:ext cx="1763956" cy="454649"/>
            </a:xfrm>
            <a:custGeom>
              <a:avLst/>
              <a:gdLst/>
              <a:ahLst/>
              <a:cxnLst/>
              <a:rect r="r" b="b" t="t" l="l"/>
              <a:pathLst>
                <a:path h="454649" w="1763956">
                  <a:moveTo>
                    <a:pt x="0" y="0"/>
                  </a:moveTo>
                  <a:lnTo>
                    <a:pt x="1763956" y="0"/>
                  </a:lnTo>
                  <a:lnTo>
                    <a:pt x="1763956" y="454649"/>
                  </a:lnTo>
                  <a:lnTo>
                    <a:pt x="0" y="454649"/>
                  </a:lnTo>
                  <a:close/>
                </a:path>
              </a:pathLst>
            </a:custGeom>
            <a:solidFill>
              <a:srgbClr val="333333"/>
            </a:solidFill>
          </p:spPr>
        </p:sp>
        <p:sp>
          <p:nvSpPr>
            <p:cNvPr name="TextBox 13" id="13"/>
            <p:cNvSpPr txBox="true"/>
            <p:nvPr/>
          </p:nvSpPr>
          <p:spPr>
            <a:xfrm>
              <a:off x="0" y="-38100"/>
              <a:ext cx="1763956" cy="49274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031903" y="52060"/>
            <a:ext cx="1824504" cy="1604145"/>
          </a:xfrm>
          <a:custGeom>
            <a:avLst/>
            <a:gdLst/>
            <a:ahLst/>
            <a:cxnLst/>
            <a:rect r="r" b="b" t="t" l="l"/>
            <a:pathLst>
              <a:path h="1604145" w="1824504">
                <a:moveTo>
                  <a:pt x="0" y="0"/>
                </a:moveTo>
                <a:lnTo>
                  <a:pt x="1824504" y="0"/>
                </a:lnTo>
                <a:lnTo>
                  <a:pt x="1824504" y="1604145"/>
                </a:lnTo>
                <a:lnTo>
                  <a:pt x="0" y="1604145"/>
                </a:lnTo>
                <a:lnTo>
                  <a:pt x="0" y="0"/>
                </a:lnTo>
                <a:close/>
              </a:path>
            </a:pathLst>
          </a:custGeom>
          <a:blipFill>
            <a:blip r:embed="rId2"/>
            <a:stretch>
              <a:fillRect l="0" t="-6868" r="0" b="-6868"/>
            </a:stretch>
          </a:blipFill>
        </p:spPr>
      </p:sp>
      <p:sp>
        <p:nvSpPr>
          <p:cNvPr name="Freeform 15" id="15"/>
          <p:cNvSpPr/>
          <p:nvPr/>
        </p:nvSpPr>
        <p:spPr>
          <a:xfrm flipH="false" flipV="false" rot="0">
            <a:off x="1583629" y="2635907"/>
            <a:ext cx="3530265" cy="3530265"/>
          </a:xfrm>
          <a:custGeom>
            <a:avLst/>
            <a:gdLst/>
            <a:ahLst/>
            <a:cxnLst/>
            <a:rect r="r" b="b" t="t" l="l"/>
            <a:pathLst>
              <a:path h="3530265" w="3530265">
                <a:moveTo>
                  <a:pt x="0" y="0"/>
                </a:moveTo>
                <a:lnTo>
                  <a:pt x="3530264" y="0"/>
                </a:lnTo>
                <a:lnTo>
                  <a:pt x="3530264" y="3530264"/>
                </a:lnTo>
                <a:lnTo>
                  <a:pt x="0" y="3530264"/>
                </a:lnTo>
                <a:lnTo>
                  <a:pt x="0" y="0"/>
                </a:lnTo>
                <a:close/>
              </a:path>
            </a:pathLst>
          </a:custGeom>
          <a:blipFill>
            <a:blip r:embed="rId2"/>
            <a:stretch>
              <a:fillRect l="0" t="0" r="0" b="0"/>
            </a:stretch>
          </a:blipFill>
        </p:spPr>
      </p:sp>
      <p:sp>
        <p:nvSpPr>
          <p:cNvPr name="TextBox 16" id="16"/>
          <p:cNvSpPr txBox="true"/>
          <p:nvPr/>
        </p:nvSpPr>
        <p:spPr>
          <a:xfrm rot="0">
            <a:off x="184973" y="-24390"/>
            <a:ext cx="6327575" cy="1576069"/>
          </a:xfrm>
          <a:prstGeom prst="rect">
            <a:avLst/>
          </a:prstGeom>
        </p:spPr>
        <p:txBody>
          <a:bodyPr anchor="t" rtlCol="false" tIns="0" lIns="0" bIns="0" rIns="0">
            <a:spAutoFit/>
          </a:bodyPr>
          <a:lstStyle/>
          <a:p>
            <a:pPr algn="ctr">
              <a:lnSpc>
                <a:spcPts val="12880"/>
              </a:lnSpc>
            </a:pPr>
            <a:r>
              <a:rPr lang="en-US" sz="9200">
                <a:solidFill>
                  <a:srgbClr val="38B6FF"/>
                </a:solidFill>
                <a:latin typeface="Luckiest Guy"/>
                <a:ea typeface="Luckiest Guy"/>
                <a:cs typeface="Luckiest Guy"/>
                <a:sym typeface="Luckiest Guy"/>
              </a:rPr>
              <a:t>Arti logo</a:t>
            </a:r>
          </a:p>
        </p:txBody>
      </p:sp>
      <p:sp>
        <p:nvSpPr>
          <p:cNvPr name="TextBox 17" id="17"/>
          <p:cNvSpPr txBox="true"/>
          <p:nvPr/>
        </p:nvSpPr>
        <p:spPr>
          <a:xfrm rot="0">
            <a:off x="6697522" y="2597807"/>
            <a:ext cx="10727432" cy="5053287"/>
          </a:xfrm>
          <a:prstGeom prst="rect">
            <a:avLst/>
          </a:prstGeom>
        </p:spPr>
        <p:txBody>
          <a:bodyPr anchor="t" rtlCol="false" tIns="0" lIns="0" bIns="0" rIns="0">
            <a:spAutoFit/>
          </a:bodyPr>
          <a:lstStyle/>
          <a:p>
            <a:pPr algn="just">
              <a:lnSpc>
                <a:spcPts val="2872"/>
              </a:lnSpc>
            </a:pPr>
            <a:r>
              <a:rPr lang="en-US" sz="2051" b="true">
                <a:solidFill>
                  <a:srgbClr val="000000"/>
                </a:solidFill>
                <a:latin typeface="Open Sans 1 Bold"/>
                <a:ea typeface="Open Sans 1 Bold"/>
                <a:cs typeface="Open Sans 1 Bold"/>
                <a:sym typeface="Open Sans 1 Bold"/>
              </a:rPr>
              <a:t>1. Buku Terbuka</a:t>
            </a:r>
            <a:r>
              <a:rPr lang="en-US" sz="2051">
                <a:solidFill>
                  <a:srgbClr val="000000"/>
                </a:solidFill>
                <a:latin typeface="Open Sans 1"/>
                <a:ea typeface="Open Sans 1"/>
                <a:cs typeface="Open Sans 1"/>
                <a:sym typeface="Open Sans 1"/>
              </a:rPr>
              <a:t> </a:t>
            </a:r>
          </a:p>
          <a:p>
            <a:pPr algn="just" marL="442962" indent="-221481" lvl="1">
              <a:lnSpc>
                <a:spcPts val="2872"/>
              </a:lnSpc>
              <a:buFont typeface="Arial"/>
              <a:buChar char="•"/>
            </a:pPr>
            <a:r>
              <a:rPr lang="en-US" sz="2051">
                <a:solidFill>
                  <a:srgbClr val="000000"/>
                </a:solidFill>
                <a:latin typeface="Open Sans 1"/>
                <a:ea typeface="Open Sans 1"/>
                <a:cs typeface="Open Sans 1"/>
                <a:sym typeface="Open Sans 1"/>
              </a:rPr>
              <a:t>Makna: Simbol utama dari cerita dan pembelajaran. Buku terbuka melambangkan akses terbuka terhadap pengetahuan dan imajinasi anak-anak.</a:t>
            </a:r>
          </a:p>
          <a:p>
            <a:pPr algn="just">
              <a:lnSpc>
                <a:spcPts val="2872"/>
              </a:lnSpc>
            </a:pPr>
            <a:r>
              <a:rPr lang="en-US" sz="2051" b="true">
                <a:solidFill>
                  <a:srgbClr val="000000"/>
                </a:solidFill>
                <a:latin typeface="Open Sans 1 Bold"/>
                <a:ea typeface="Open Sans 1 Bold"/>
                <a:cs typeface="Open Sans 1 Bold"/>
                <a:sym typeface="Open Sans 1 Bold"/>
              </a:rPr>
              <a:t>2. Ikon Speaker Ceria</a:t>
            </a:r>
          </a:p>
          <a:p>
            <a:pPr algn="just" marL="442962" indent="-221481" lvl="1">
              <a:lnSpc>
                <a:spcPts val="2872"/>
              </a:lnSpc>
              <a:buFont typeface="Arial"/>
              <a:buChar char="•"/>
            </a:pPr>
            <a:r>
              <a:rPr lang="en-US" sz="2051">
                <a:solidFill>
                  <a:srgbClr val="000000"/>
                </a:solidFill>
                <a:latin typeface="Open Sans 1"/>
                <a:ea typeface="Open Sans 1"/>
                <a:cs typeface="Open Sans 1"/>
                <a:sym typeface="Open Sans 1"/>
              </a:rPr>
              <a:t>Makna: Melambangkan fitur narasi audio otomatis dalam aplikasi.</a:t>
            </a:r>
          </a:p>
          <a:p>
            <a:pPr algn="just">
              <a:lnSpc>
                <a:spcPts val="2872"/>
              </a:lnSpc>
            </a:pPr>
            <a:r>
              <a:rPr lang="en-US" sz="2051" b="true">
                <a:solidFill>
                  <a:srgbClr val="000000"/>
                </a:solidFill>
                <a:latin typeface="Open Sans 1 Bold"/>
                <a:ea typeface="Open Sans 1 Bold"/>
                <a:cs typeface="Open Sans 1 Bold"/>
                <a:sym typeface="Open Sans 1 Bold"/>
              </a:rPr>
              <a:t>3. Potongan Puzzle / Bentuk Warna-warni </a:t>
            </a:r>
          </a:p>
          <a:p>
            <a:pPr algn="just" marL="442962" indent="-221481" lvl="1">
              <a:lnSpc>
                <a:spcPts val="2872"/>
              </a:lnSpc>
              <a:buFont typeface="Arial"/>
              <a:buChar char="•"/>
            </a:pPr>
            <a:r>
              <a:rPr lang="en-US" sz="2051">
                <a:solidFill>
                  <a:srgbClr val="000000"/>
                </a:solidFill>
                <a:latin typeface="Open Sans 1"/>
                <a:ea typeface="Open Sans 1"/>
                <a:cs typeface="Open Sans 1"/>
                <a:sym typeface="Open Sans 1"/>
              </a:rPr>
              <a:t>Makna: Representasi dari elemen interaktif seperti drag-and-drop, mini-game, dan confetti sebagai umpan balik.</a:t>
            </a:r>
          </a:p>
          <a:p>
            <a:pPr algn="just">
              <a:lnSpc>
                <a:spcPts val="2872"/>
              </a:lnSpc>
            </a:pPr>
            <a:r>
              <a:rPr lang="en-US" sz="2051" b="true">
                <a:solidFill>
                  <a:srgbClr val="000000"/>
                </a:solidFill>
                <a:latin typeface="Open Sans 1 Bold"/>
                <a:ea typeface="Open Sans 1 Bold"/>
                <a:cs typeface="Open Sans 1 Bold"/>
                <a:sym typeface="Open Sans 1 Bold"/>
              </a:rPr>
              <a:t>4. Warna-warni Cerah</a:t>
            </a:r>
          </a:p>
          <a:p>
            <a:pPr algn="just" marL="442962" indent="-221481" lvl="1">
              <a:lnSpc>
                <a:spcPts val="2872"/>
              </a:lnSpc>
              <a:buFont typeface="Arial"/>
              <a:buChar char="•"/>
            </a:pPr>
            <a:r>
              <a:rPr lang="en-US" sz="2051">
                <a:solidFill>
                  <a:srgbClr val="000000"/>
                </a:solidFill>
                <a:latin typeface="Open Sans 1"/>
                <a:ea typeface="Open Sans 1"/>
                <a:cs typeface="Open Sans 1"/>
                <a:sym typeface="Open Sans 1"/>
              </a:rPr>
              <a:t>Makna: Menarik perhatian anak-anak dan menciptakan nuansa ceria serta menyenangkan.</a:t>
            </a:r>
          </a:p>
          <a:p>
            <a:pPr algn="just">
              <a:lnSpc>
                <a:spcPts val="2872"/>
              </a:lnSpc>
            </a:pPr>
            <a:r>
              <a:rPr lang="en-US" sz="2051" b="true">
                <a:solidFill>
                  <a:srgbClr val="000000"/>
                </a:solidFill>
                <a:latin typeface="Open Sans 1 Bold"/>
                <a:ea typeface="Open Sans 1 Bold"/>
                <a:cs typeface="Open Sans 1 Bold"/>
                <a:sym typeface="Open Sans 1 Bold"/>
              </a:rPr>
              <a:t>5. Teks "Interactive Storybook" </a:t>
            </a:r>
          </a:p>
          <a:p>
            <a:pPr algn="just" marL="442962" indent="-221481" lvl="1">
              <a:lnSpc>
                <a:spcPts val="2872"/>
              </a:lnSpc>
              <a:buFont typeface="Arial"/>
              <a:buChar char="•"/>
            </a:pPr>
            <a:r>
              <a:rPr lang="en-US" sz="2051">
                <a:solidFill>
                  <a:srgbClr val="000000"/>
                </a:solidFill>
                <a:latin typeface="Open Sans 1"/>
                <a:ea typeface="Open Sans 1"/>
                <a:cs typeface="Open Sans 1"/>
                <a:sym typeface="Open Sans 1"/>
              </a:rPr>
              <a:t>Makna: Menekankan bahwa ini adalah aplikasi interaktif, bukan sekadar buku biasa.</a:t>
            </a:r>
          </a:p>
          <a:p>
            <a:pPr algn="just">
              <a:lnSpc>
                <a:spcPts val="287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6697522" cy="1726247"/>
            <a:chOff x="0" y="0"/>
            <a:chExt cx="1763956" cy="454649"/>
          </a:xfrm>
        </p:grpSpPr>
        <p:sp>
          <p:nvSpPr>
            <p:cNvPr name="Freeform 12" id="12"/>
            <p:cNvSpPr/>
            <p:nvPr/>
          </p:nvSpPr>
          <p:spPr>
            <a:xfrm flipH="false" flipV="false" rot="0">
              <a:off x="0" y="0"/>
              <a:ext cx="1763956" cy="454649"/>
            </a:xfrm>
            <a:custGeom>
              <a:avLst/>
              <a:gdLst/>
              <a:ahLst/>
              <a:cxnLst/>
              <a:rect r="r" b="b" t="t" l="l"/>
              <a:pathLst>
                <a:path h="454649" w="1763956">
                  <a:moveTo>
                    <a:pt x="0" y="0"/>
                  </a:moveTo>
                  <a:lnTo>
                    <a:pt x="1763956" y="0"/>
                  </a:lnTo>
                  <a:lnTo>
                    <a:pt x="1763956" y="454649"/>
                  </a:lnTo>
                  <a:lnTo>
                    <a:pt x="0" y="454649"/>
                  </a:lnTo>
                  <a:close/>
                </a:path>
              </a:pathLst>
            </a:custGeom>
            <a:solidFill>
              <a:srgbClr val="333333"/>
            </a:solidFill>
          </p:spPr>
        </p:sp>
        <p:sp>
          <p:nvSpPr>
            <p:cNvPr name="TextBox 13" id="13"/>
            <p:cNvSpPr txBox="true"/>
            <p:nvPr/>
          </p:nvSpPr>
          <p:spPr>
            <a:xfrm>
              <a:off x="0" y="-38100"/>
              <a:ext cx="1763956" cy="49274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284476" y="5867682"/>
            <a:ext cx="3519967" cy="2468377"/>
          </a:xfrm>
          <a:custGeom>
            <a:avLst/>
            <a:gdLst/>
            <a:ahLst/>
            <a:cxnLst/>
            <a:rect r="r" b="b" t="t" l="l"/>
            <a:pathLst>
              <a:path h="2468377" w="3519967">
                <a:moveTo>
                  <a:pt x="0" y="0"/>
                </a:moveTo>
                <a:lnTo>
                  <a:pt x="3519967" y="0"/>
                </a:lnTo>
                <a:lnTo>
                  <a:pt x="3519967" y="2468376"/>
                </a:lnTo>
                <a:lnTo>
                  <a:pt x="0" y="2468376"/>
                </a:lnTo>
                <a:lnTo>
                  <a:pt x="0" y="0"/>
                </a:lnTo>
                <a:close/>
              </a:path>
            </a:pathLst>
          </a:custGeom>
          <a:blipFill>
            <a:blip r:embed="rId2"/>
            <a:stretch>
              <a:fillRect l="0" t="0" r="0" b="0"/>
            </a:stretch>
          </a:blipFill>
        </p:spPr>
      </p:sp>
      <p:sp>
        <p:nvSpPr>
          <p:cNvPr name="Freeform 15" id="15"/>
          <p:cNvSpPr/>
          <p:nvPr/>
        </p:nvSpPr>
        <p:spPr>
          <a:xfrm flipH="false" flipV="false" rot="0">
            <a:off x="14144652" y="5867682"/>
            <a:ext cx="3574503" cy="2381513"/>
          </a:xfrm>
          <a:custGeom>
            <a:avLst/>
            <a:gdLst/>
            <a:ahLst/>
            <a:cxnLst/>
            <a:rect r="r" b="b" t="t" l="l"/>
            <a:pathLst>
              <a:path h="2381513" w="3574503">
                <a:moveTo>
                  <a:pt x="0" y="0"/>
                </a:moveTo>
                <a:lnTo>
                  <a:pt x="3574503" y="0"/>
                </a:lnTo>
                <a:lnTo>
                  <a:pt x="3574503" y="2381512"/>
                </a:lnTo>
                <a:lnTo>
                  <a:pt x="0" y="2381512"/>
                </a:lnTo>
                <a:lnTo>
                  <a:pt x="0" y="0"/>
                </a:lnTo>
                <a:close/>
              </a:path>
            </a:pathLst>
          </a:custGeom>
          <a:blipFill>
            <a:blip r:embed="rId3"/>
            <a:stretch>
              <a:fillRect l="0" t="0" r="0" b="0"/>
            </a:stretch>
          </a:blipFill>
        </p:spPr>
      </p:sp>
      <p:sp>
        <p:nvSpPr>
          <p:cNvPr name="Freeform 16" id="16"/>
          <p:cNvSpPr/>
          <p:nvPr/>
        </p:nvSpPr>
        <p:spPr>
          <a:xfrm flipH="false" flipV="false" rot="0">
            <a:off x="11833855" y="2744828"/>
            <a:ext cx="4261471" cy="2839205"/>
          </a:xfrm>
          <a:custGeom>
            <a:avLst/>
            <a:gdLst/>
            <a:ahLst/>
            <a:cxnLst/>
            <a:rect r="r" b="b" t="t" l="l"/>
            <a:pathLst>
              <a:path h="2839205" w="4261471">
                <a:moveTo>
                  <a:pt x="0" y="0"/>
                </a:moveTo>
                <a:lnTo>
                  <a:pt x="4261471" y="0"/>
                </a:lnTo>
                <a:lnTo>
                  <a:pt x="4261471" y="2839205"/>
                </a:lnTo>
                <a:lnTo>
                  <a:pt x="0" y="2839205"/>
                </a:lnTo>
                <a:lnTo>
                  <a:pt x="0" y="0"/>
                </a:lnTo>
                <a:close/>
              </a:path>
            </a:pathLst>
          </a:custGeom>
          <a:blipFill>
            <a:blip r:embed="rId4"/>
            <a:stretch>
              <a:fillRect l="0" t="0" r="0" b="0"/>
            </a:stretch>
          </a:blipFill>
        </p:spPr>
      </p:sp>
      <p:sp>
        <p:nvSpPr>
          <p:cNvPr name="TextBox 17" id="17"/>
          <p:cNvSpPr txBox="true"/>
          <p:nvPr/>
        </p:nvSpPr>
        <p:spPr>
          <a:xfrm rot="0">
            <a:off x="-68614" y="-23165"/>
            <a:ext cx="6766136" cy="1749412"/>
          </a:xfrm>
          <a:prstGeom prst="rect">
            <a:avLst/>
          </a:prstGeom>
        </p:spPr>
        <p:txBody>
          <a:bodyPr anchor="t" rtlCol="false" tIns="0" lIns="0" bIns="0" rIns="0">
            <a:spAutoFit/>
          </a:bodyPr>
          <a:lstStyle/>
          <a:p>
            <a:pPr algn="ctr">
              <a:lnSpc>
                <a:spcPts val="7000"/>
              </a:lnSpc>
            </a:pPr>
            <a:r>
              <a:rPr lang="en-US" sz="5000">
                <a:solidFill>
                  <a:srgbClr val="38B6FF"/>
                </a:solidFill>
                <a:latin typeface="Luckiest Guy"/>
                <a:ea typeface="Luckiest Guy"/>
                <a:cs typeface="Luckiest Guy"/>
                <a:sym typeface="Luckiest Guy"/>
              </a:rPr>
              <a:t>Why bright &amp; Contras?</a:t>
            </a:r>
          </a:p>
        </p:txBody>
      </p:sp>
      <p:sp>
        <p:nvSpPr>
          <p:cNvPr name="TextBox 18" id="18"/>
          <p:cNvSpPr txBox="true"/>
          <p:nvPr/>
        </p:nvSpPr>
        <p:spPr>
          <a:xfrm rot="0">
            <a:off x="1028700" y="2687678"/>
            <a:ext cx="8724791" cy="3649308"/>
          </a:xfrm>
          <a:prstGeom prst="rect">
            <a:avLst/>
          </a:prstGeom>
        </p:spPr>
        <p:txBody>
          <a:bodyPr anchor="t" rtlCol="false" tIns="0" lIns="0" bIns="0" rIns="0">
            <a:spAutoFit/>
          </a:bodyPr>
          <a:lstStyle/>
          <a:p>
            <a:pPr algn="just">
              <a:lnSpc>
                <a:spcPts val="4132"/>
              </a:lnSpc>
            </a:pPr>
            <a:r>
              <a:rPr lang="en-US" sz="2951">
                <a:solidFill>
                  <a:srgbClr val="000000"/>
                </a:solidFill>
                <a:latin typeface="Open Sans 1"/>
                <a:ea typeface="Open Sans 1"/>
                <a:cs typeface="Open Sans 1"/>
                <a:sym typeface="Open Sans 1"/>
              </a:rPr>
              <a:t>Aplikasi Interactive Storybook menggunakan warna cerah seperti biru toska gradasi, emas madu, ungu plum, dan hijau zamrud yang disesuaikan dengan kebutuhan anak usia 4–7 tahun. Pemilihan warna ini bukan sekadar estetika, tetapi punya fungsi psikologis dan edukatif yang penting:</a:t>
            </a:r>
          </a:p>
        </p:txBody>
      </p:sp>
      <p:sp>
        <p:nvSpPr>
          <p:cNvPr name="Freeform 19" id="19"/>
          <p:cNvSpPr/>
          <p:nvPr/>
        </p:nvSpPr>
        <p:spPr>
          <a:xfrm flipH="false" flipV="false" rot="0">
            <a:off x="16234861" y="52060"/>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5"/>
            <a:stretch>
              <a:fillRect l="0" t="-6868" r="0" b="-6868"/>
            </a:stretch>
          </a:blipFill>
        </p:spPr>
      </p:sp>
      <p:sp>
        <p:nvSpPr>
          <p:cNvPr name="TextBox 20" id="20"/>
          <p:cNvSpPr txBox="true"/>
          <p:nvPr/>
        </p:nvSpPr>
        <p:spPr>
          <a:xfrm rot="0">
            <a:off x="1599439" y="7001288"/>
            <a:ext cx="7046754" cy="1911591"/>
          </a:xfrm>
          <a:prstGeom prst="rect">
            <a:avLst/>
          </a:prstGeom>
        </p:spPr>
        <p:txBody>
          <a:bodyPr anchor="t" rtlCol="false" tIns="0" lIns="0" bIns="0" rIns="0">
            <a:spAutoFit/>
          </a:bodyPr>
          <a:lstStyle/>
          <a:p>
            <a:pPr algn="ctr" marL="602476" indent="-301238" lvl="1">
              <a:lnSpc>
                <a:spcPts val="3906"/>
              </a:lnSpc>
              <a:buFont typeface="Arial"/>
              <a:buChar char="•"/>
            </a:pPr>
            <a:r>
              <a:rPr lang="en-US" sz="2790">
                <a:solidFill>
                  <a:srgbClr val="000000"/>
                </a:solidFill>
                <a:latin typeface="Open Sans 1"/>
                <a:ea typeface="Open Sans 1"/>
                <a:cs typeface="Open Sans 1"/>
                <a:sym typeface="Open Sans 1"/>
              </a:rPr>
              <a:t>Mer</a:t>
            </a:r>
            <a:r>
              <a:rPr lang="en-US" sz="2790">
                <a:solidFill>
                  <a:srgbClr val="000000"/>
                </a:solidFill>
                <a:latin typeface="Open Sans 1"/>
                <a:ea typeface="Open Sans 1"/>
                <a:cs typeface="Open Sans 1"/>
                <a:sym typeface="Open Sans 1"/>
              </a:rPr>
              <a:t>angsang Perhatian dan Fokus Anak</a:t>
            </a:r>
          </a:p>
          <a:p>
            <a:pPr algn="ctr" marL="580885" indent="-290442" lvl="1">
              <a:lnSpc>
                <a:spcPts val="3766"/>
              </a:lnSpc>
              <a:buFont typeface="Arial"/>
              <a:buChar char="•"/>
            </a:pPr>
            <a:r>
              <a:rPr lang="en-US" sz="2690">
                <a:solidFill>
                  <a:srgbClr val="000000"/>
                </a:solidFill>
                <a:latin typeface="Open Sans 1"/>
                <a:ea typeface="Open Sans 1"/>
                <a:cs typeface="Open Sans 1"/>
                <a:sym typeface="Open Sans 1"/>
              </a:rPr>
              <a:t>Membantu Navigasi yang Lebih Mudah</a:t>
            </a:r>
          </a:p>
          <a:p>
            <a:pPr algn="ctr" marL="580885" indent="-290442" lvl="1">
              <a:lnSpc>
                <a:spcPts val="3766"/>
              </a:lnSpc>
              <a:buFont typeface="Arial"/>
              <a:buChar char="•"/>
            </a:pPr>
            <a:r>
              <a:rPr lang="en-US" sz="2690">
                <a:solidFill>
                  <a:srgbClr val="000000"/>
                </a:solidFill>
                <a:latin typeface="Open Sans 1"/>
                <a:ea typeface="Open Sans 1"/>
                <a:cs typeface="Open Sans 1"/>
                <a:sym typeface="Open Sans 1"/>
              </a:rPr>
              <a:t>Membangun Suasana Ceria dan Aman</a:t>
            </a:r>
          </a:p>
          <a:p>
            <a:pPr algn="ctr" marL="580885" indent="-290442" lvl="1">
              <a:lnSpc>
                <a:spcPts val="3766"/>
              </a:lnSpc>
              <a:buFont typeface="Arial"/>
              <a:buChar char="•"/>
            </a:pPr>
            <a:r>
              <a:rPr lang="en-US" sz="2690">
                <a:solidFill>
                  <a:srgbClr val="000000"/>
                </a:solidFill>
                <a:latin typeface="Open Sans 1"/>
                <a:ea typeface="Open Sans 1"/>
                <a:cs typeface="Open Sans 1"/>
                <a:sym typeface="Open Sans 1"/>
              </a:rPr>
              <a:t>Memberikan Identitas Visual yang Kuat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E8E9"/>
        </a:solidFill>
      </p:bgPr>
    </p:bg>
    <p:spTree>
      <p:nvGrpSpPr>
        <p:cNvPr id="1" name=""/>
        <p:cNvGrpSpPr/>
        <p:nvPr/>
      </p:nvGrpSpPr>
      <p:grpSpPr>
        <a:xfrm>
          <a:off x="0" y="0"/>
          <a:ext cx="0" cy="0"/>
          <a:chOff x="0" y="0"/>
          <a:chExt cx="0" cy="0"/>
        </a:xfrm>
      </p:grpSpPr>
      <p:grpSp>
        <p:nvGrpSpPr>
          <p:cNvPr name="Group 2" id="2"/>
          <p:cNvGrpSpPr/>
          <p:nvPr/>
        </p:nvGrpSpPr>
        <p:grpSpPr>
          <a:xfrm rot="0">
            <a:off x="0" y="9060240"/>
            <a:ext cx="18288000" cy="1226760"/>
            <a:chOff x="0" y="0"/>
            <a:chExt cx="4816593" cy="323097"/>
          </a:xfrm>
        </p:grpSpPr>
        <p:sp>
          <p:nvSpPr>
            <p:cNvPr name="Freeform 3" id="3"/>
            <p:cNvSpPr/>
            <p:nvPr/>
          </p:nvSpPr>
          <p:spPr>
            <a:xfrm flipH="false" flipV="false" rot="0">
              <a:off x="0" y="0"/>
              <a:ext cx="4816592" cy="323097"/>
            </a:xfrm>
            <a:custGeom>
              <a:avLst/>
              <a:gdLst/>
              <a:ahLst/>
              <a:cxnLst/>
              <a:rect r="r" b="b" t="t" l="l"/>
              <a:pathLst>
                <a:path h="323097" w="4816592">
                  <a:moveTo>
                    <a:pt x="0" y="0"/>
                  </a:moveTo>
                  <a:lnTo>
                    <a:pt x="4816592" y="0"/>
                  </a:lnTo>
                  <a:lnTo>
                    <a:pt x="4816592" y="323097"/>
                  </a:lnTo>
                  <a:lnTo>
                    <a:pt x="0" y="323097"/>
                  </a:lnTo>
                  <a:close/>
                </a:path>
              </a:pathLst>
            </a:custGeom>
            <a:solidFill>
              <a:srgbClr val="2D9B9A"/>
            </a:solidFill>
          </p:spPr>
        </p:sp>
        <p:sp>
          <p:nvSpPr>
            <p:cNvPr name="TextBox 4" id="4"/>
            <p:cNvSpPr txBox="true"/>
            <p:nvPr/>
          </p:nvSpPr>
          <p:spPr>
            <a:xfrm>
              <a:off x="0" y="-38100"/>
              <a:ext cx="4816593" cy="3611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59364" y="0"/>
            <a:ext cx="261481" cy="10287000"/>
            <a:chOff x="0" y="0"/>
            <a:chExt cx="68867" cy="2709333"/>
          </a:xfrm>
        </p:grpSpPr>
        <p:sp>
          <p:nvSpPr>
            <p:cNvPr name="Freeform 6" id="6"/>
            <p:cNvSpPr/>
            <p:nvPr/>
          </p:nvSpPr>
          <p:spPr>
            <a:xfrm flipH="false" flipV="false" rot="0">
              <a:off x="0" y="0"/>
              <a:ext cx="68867" cy="2709333"/>
            </a:xfrm>
            <a:custGeom>
              <a:avLst/>
              <a:gdLst/>
              <a:ahLst/>
              <a:cxnLst/>
              <a:rect r="r" b="b" t="t" l="l"/>
              <a:pathLst>
                <a:path h="2709333" w="68867">
                  <a:moveTo>
                    <a:pt x="0" y="0"/>
                  </a:moveTo>
                  <a:lnTo>
                    <a:pt x="68867" y="0"/>
                  </a:lnTo>
                  <a:lnTo>
                    <a:pt x="68867" y="2709333"/>
                  </a:lnTo>
                  <a:lnTo>
                    <a:pt x="0" y="2709333"/>
                  </a:lnTo>
                  <a:close/>
                </a:path>
              </a:pathLst>
            </a:custGeom>
            <a:solidFill>
              <a:srgbClr val="BCBCBB"/>
            </a:solidFill>
          </p:spPr>
        </p:sp>
        <p:sp>
          <p:nvSpPr>
            <p:cNvPr name="TextBox 7" id="7"/>
            <p:cNvSpPr txBox="true"/>
            <p:nvPr/>
          </p:nvSpPr>
          <p:spPr>
            <a:xfrm>
              <a:off x="0" y="-38100"/>
              <a:ext cx="68867"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898942" y="1126578"/>
            <a:ext cx="261481" cy="18059364"/>
            <a:chOff x="0" y="0"/>
            <a:chExt cx="68867" cy="4756376"/>
          </a:xfrm>
        </p:grpSpPr>
        <p:sp>
          <p:nvSpPr>
            <p:cNvPr name="Freeform 9" id="9"/>
            <p:cNvSpPr/>
            <p:nvPr/>
          </p:nvSpPr>
          <p:spPr>
            <a:xfrm flipH="false" flipV="false" rot="0">
              <a:off x="0" y="0"/>
              <a:ext cx="68867" cy="4756376"/>
            </a:xfrm>
            <a:custGeom>
              <a:avLst/>
              <a:gdLst/>
              <a:ahLst/>
              <a:cxnLst/>
              <a:rect r="r" b="b" t="t" l="l"/>
              <a:pathLst>
                <a:path h="4756376" w="68867">
                  <a:moveTo>
                    <a:pt x="0" y="0"/>
                  </a:moveTo>
                  <a:lnTo>
                    <a:pt x="68867" y="0"/>
                  </a:lnTo>
                  <a:lnTo>
                    <a:pt x="68867" y="4756376"/>
                  </a:lnTo>
                  <a:lnTo>
                    <a:pt x="0" y="4756376"/>
                  </a:lnTo>
                  <a:close/>
                </a:path>
              </a:pathLst>
            </a:custGeom>
            <a:solidFill>
              <a:srgbClr val="BCBCBB"/>
            </a:solidFill>
          </p:spPr>
        </p:sp>
        <p:sp>
          <p:nvSpPr>
            <p:cNvPr name="TextBox 10" id="10"/>
            <p:cNvSpPr txBox="true"/>
            <p:nvPr/>
          </p:nvSpPr>
          <p:spPr>
            <a:xfrm>
              <a:off x="0" y="-38100"/>
              <a:ext cx="68867" cy="479447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1811339"/>
            <a:ext cx="10947354" cy="1101726"/>
          </a:xfrm>
          <a:prstGeom prst="rect">
            <a:avLst/>
          </a:prstGeom>
        </p:spPr>
        <p:txBody>
          <a:bodyPr anchor="t" rtlCol="false" tIns="0" lIns="0" bIns="0" rIns="0">
            <a:spAutoFit/>
          </a:bodyPr>
          <a:lstStyle/>
          <a:p>
            <a:pPr algn="l">
              <a:lnSpc>
                <a:spcPts val="9099"/>
              </a:lnSpc>
            </a:pPr>
            <a:r>
              <a:rPr lang="en-US" sz="6499" b="true">
                <a:solidFill>
                  <a:srgbClr val="38B6FF"/>
                </a:solidFill>
                <a:latin typeface="Open Sans 1 Bold"/>
                <a:ea typeface="Open Sans 1 Bold"/>
                <a:cs typeface="Open Sans 1 Bold"/>
                <a:sym typeface="Open Sans 1 Bold"/>
              </a:rPr>
              <a:t>MINIMUM REQUIREMENT</a:t>
            </a:r>
          </a:p>
        </p:txBody>
      </p:sp>
      <p:sp>
        <p:nvSpPr>
          <p:cNvPr name="TextBox 12" id="12"/>
          <p:cNvSpPr txBox="true"/>
          <p:nvPr/>
        </p:nvSpPr>
        <p:spPr>
          <a:xfrm rot="0">
            <a:off x="1681732" y="3273187"/>
            <a:ext cx="5485017" cy="4053839"/>
          </a:xfrm>
          <a:prstGeom prst="rect">
            <a:avLst/>
          </a:prstGeom>
        </p:spPr>
        <p:txBody>
          <a:bodyPr anchor="t" rtlCol="false" tIns="0" lIns="0" bIns="0" rIns="0">
            <a:spAutoFit/>
          </a:bodyPr>
          <a:lstStyle/>
          <a:p>
            <a:pPr algn="l" marL="647702" indent="-323851" lvl="1">
              <a:lnSpc>
                <a:spcPts val="5430"/>
              </a:lnSpc>
              <a:buFont typeface="Arial"/>
              <a:buChar char="•"/>
            </a:pPr>
            <a:r>
              <a:rPr lang="en-US" sz="3000">
                <a:solidFill>
                  <a:srgbClr val="000000"/>
                </a:solidFill>
                <a:latin typeface="Open Sans 1"/>
                <a:ea typeface="Open Sans 1"/>
                <a:cs typeface="Open Sans 1"/>
                <a:sym typeface="Open Sans 1"/>
              </a:rPr>
              <a:t>OS: Android 5.0+ / iOS 11+</a:t>
            </a:r>
          </a:p>
          <a:p>
            <a:pPr algn="l" marL="647702" indent="-323851" lvl="1">
              <a:lnSpc>
                <a:spcPts val="5430"/>
              </a:lnSpc>
              <a:buFont typeface="Arial"/>
              <a:buChar char="•"/>
            </a:pPr>
            <a:r>
              <a:rPr lang="en-US" sz="3000">
                <a:solidFill>
                  <a:srgbClr val="000000"/>
                </a:solidFill>
                <a:latin typeface="Open Sans 1"/>
                <a:ea typeface="Open Sans 1"/>
                <a:cs typeface="Open Sans 1"/>
                <a:sym typeface="Open Sans 1"/>
              </a:rPr>
              <a:t>RAM: 2 GB</a:t>
            </a:r>
          </a:p>
          <a:p>
            <a:pPr algn="l" marL="647702" indent="-323851" lvl="1">
              <a:lnSpc>
                <a:spcPts val="5430"/>
              </a:lnSpc>
              <a:buFont typeface="Arial"/>
              <a:buChar char="•"/>
            </a:pPr>
            <a:r>
              <a:rPr lang="en-US" sz="3000">
                <a:solidFill>
                  <a:srgbClr val="000000"/>
                </a:solidFill>
                <a:latin typeface="Open Sans 1"/>
                <a:ea typeface="Open Sans 1"/>
                <a:cs typeface="Open Sans 1"/>
                <a:sym typeface="Open Sans 1"/>
              </a:rPr>
              <a:t>Penyimpanan: 100 MB</a:t>
            </a:r>
          </a:p>
          <a:p>
            <a:pPr algn="l" marL="647702" indent="-323851" lvl="1">
              <a:lnSpc>
                <a:spcPts val="5430"/>
              </a:lnSpc>
              <a:buFont typeface="Arial"/>
              <a:buChar char="•"/>
            </a:pPr>
            <a:r>
              <a:rPr lang="en-US" sz="3000">
                <a:solidFill>
                  <a:srgbClr val="000000"/>
                </a:solidFill>
                <a:latin typeface="Open Sans 1"/>
                <a:ea typeface="Open Sans 1"/>
                <a:cs typeface="Open Sans 1"/>
                <a:sym typeface="Open Sans 1"/>
              </a:rPr>
              <a:t>Internet: Offline &amp; Online</a:t>
            </a:r>
          </a:p>
          <a:p>
            <a:pPr algn="l" marL="647702" indent="-323851" lvl="1">
              <a:lnSpc>
                <a:spcPts val="5430"/>
              </a:lnSpc>
              <a:buFont typeface="Arial"/>
              <a:buChar char="•"/>
            </a:pPr>
            <a:r>
              <a:rPr lang="en-US" sz="3000">
                <a:solidFill>
                  <a:srgbClr val="000000"/>
                </a:solidFill>
                <a:latin typeface="Open Sans 1"/>
                <a:ea typeface="Open Sans 1"/>
                <a:cs typeface="Open Sans 1"/>
                <a:sym typeface="Open Sans 1"/>
              </a:rPr>
              <a:t>Usia Pengguna: 4–7 tahun</a:t>
            </a:r>
          </a:p>
          <a:p>
            <a:pPr algn="just">
              <a:lnSpc>
                <a:spcPts val="5430"/>
              </a:lnSpc>
            </a:pPr>
          </a:p>
        </p:txBody>
      </p:sp>
      <p:sp>
        <p:nvSpPr>
          <p:cNvPr name="Freeform 13" id="13"/>
          <p:cNvSpPr/>
          <p:nvPr/>
        </p:nvSpPr>
        <p:spPr>
          <a:xfrm flipH="false" flipV="false" rot="0">
            <a:off x="16234861" y="110966"/>
            <a:ext cx="1824504" cy="1604145"/>
          </a:xfrm>
          <a:custGeom>
            <a:avLst/>
            <a:gdLst/>
            <a:ahLst/>
            <a:cxnLst/>
            <a:rect r="r" b="b" t="t" l="l"/>
            <a:pathLst>
              <a:path h="1604145" w="1824504">
                <a:moveTo>
                  <a:pt x="0" y="0"/>
                </a:moveTo>
                <a:lnTo>
                  <a:pt x="1824503" y="0"/>
                </a:lnTo>
                <a:lnTo>
                  <a:pt x="1824503" y="1604145"/>
                </a:lnTo>
                <a:lnTo>
                  <a:pt x="0" y="1604145"/>
                </a:lnTo>
                <a:lnTo>
                  <a:pt x="0" y="0"/>
                </a:lnTo>
                <a:close/>
              </a:path>
            </a:pathLst>
          </a:custGeom>
          <a:blipFill>
            <a:blip r:embed="rId2"/>
            <a:stretch>
              <a:fillRect l="0" t="-6868" r="0" b="-686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DAGoREsQcrA</dc:identifier>
  <dcterms:modified xsi:type="dcterms:W3CDTF">2011-08-01T06:04:30Z</dcterms:modified>
  <cp:revision>1</cp:revision>
  <dc:title>Interactive Book Story</dc:title>
</cp:coreProperties>
</file>